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74" r:id="rId10"/>
    <p:sldId id="262" r:id="rId11"/>
    <p:sldId id="263" r:id="rId12"/>
    <p:sldId id="264" r:id="rId13"/>
    <p:sldId id="275" r:id="rId14"/>
    <p:sldId id="265" r:id="rId15"/>
    <p:sldId id="266" r:id="rId16"/>
    <p:sldId id="267" r:id="rId17"/>
    <p:sldId id="27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D2B9"/>
    <a:srgbClr val="FF644E"/>
    <a:srgbClr val="FED981"/>
    <a:srgbClr val="FAEB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50" d="100"/>
          <a:sy n="50" d="100"/>
        </p:scale>
        <p:origin x="1906" y="5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613673"/>
          <c:y val="0.0561327"/>
          <c:w val="0.933633"/>
          <c:h val="0.8510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C8CBD1"/>
            </a:solidFill>
            <a:ln w="12700" cap="flat">
              <a:noFill/>
              <a:miter lim="400000"/>
            </a:ln>
            <a:effectLst/>
          </c:spPr>
          <c:invertIfNegative val="0"/>
          <c:dLbls>
            <c:delete val="1"/>
          </c:dLbls>
          <c:cat>
            <c:strRef>
              <c:f>Sheet1!$B$1:$F$1</c:f>
              <c:strCache>
                <c:ptCount val="5"/>
                <c:pt idx="0">
                  <c:v>Item 01</c:v>
                </c:pt>
                <c:pt idx="1">
                  <c:v>Item 02</c:v>
                </c:pt>
                <c:pt idx="2">
                  <c:v>Item 03</c:v>
                </c:pt>
                <c:pt idx="3">
                  <c:v>Item 04</c:v>
                </c:pt>
                <c:pt idx="4">
                  <c:v>Item 05</c:v>
                </c:pt>
              </c:strCache>
            </c:strRef>
          </c:cat>
          <c:val>
            <c:numRef>
              <c:f>Sheet1!$B$2:$F$2</c:f>
              <c:numCache>
                <c:formatCode>General</c:formatCode>
                <c:ptCount val="5"/>
                <c:pt idx="0">
                  <c:v>17</c:v>
                </c:pt>
                <c:pt idx="1">
                  <c:v>26</c:v>
                </c:pt>
                <c:pt idx="2">
                  <c:v>53</c:v>
                </c:pt>
                <c:pt idx="3">
                  <c:v>96</c:v>
                </c:pt>
                <c:pt idx="4">
                  <c:v>25</c:v>
                </c:pt>
              </c:numCache>
            </c:numRef>
          </c:val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Region 2</c:v>
                </c:pt>
              </c:strCache>
            </c:strRef>
          </c:tx>
          <c:spPr>
            <a:solidFill>
              <a:srgbClr val="94D2B9"/>
            </a:solidFill>
            <a:ln w="12700" cap="flat">
              <a:noFill/>
              <a:miter lim="400000"/>
            </a:ln>
            <a:effectLst/>
          </c:spPr>
          <c:invertIfNegative val="0"/>
          <c:dLbls>
            <c:delete val="1"/>
          </c:dLbls>
          <c:cat>
            <c:strRef>
              <c:f>Sheet1!$B$1:$F$1</c:f>
              <c:strCache>
                <c:ptCount val="5"/>
                <c:pt idx="0">
                  <c:v>Item 01</c:v>
                </c:pt>
                <c:pt idx="1">
                  <c:v>Item 02</c:v>
                </c:pt>
                <c:pt idx="2">
                  <c:v>Item 03</c:v>
                </c:pt>
                <c:pt idx="3">
                  <c:v>Item 04</c:v>
                </c:pt>
                <c:pt idx="4">
                  <c:v>Item 05</c:v>
                </c:pt>
              </c:strCache>
            </c:strRef>
          </c:cat>
          <c:val>
            <c:numRef>
              <c:f>Sheet1!$B$3:$F$3</c:f>
              <c:numCache>
                <c:formatCode>General</c:formatCode>
                <c:ptCount val="5"/>
                <c:pt idx="0">
                  <c:v>55</c:v>
                </c:pt>
                <c:pt idx="1">
                  <c:v>43</c:v>
                </c:pt>
                <c:pt idx="2">
                  <c:v>70</c:v>
                </c:pt>
                <c:pt idx="3">
                  <c:v>58</c:v>
                </c:pt>
                <c:pt idx="4">
                  <c:v>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00"/>
        <c:overlap val="-20"/>
        <c:axId val="2094734552"/>
        <c:axId val="2094734553"/>
      </c:bar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 cmpd="sng" algn="ctr">
            <a:noFill/>
            <a:prstDash val="solid"/>
            <a:miter lim="400000"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rgbClr val="6A6E77"/>
                </a:solidFill>
                <a:latin typeface="Roboto Light"/>
                <a:ea typeface="+mn-ea"/>
                <a:cs typeface="+mn-cs"/>
              </a:defRPr>
            </a:pPr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 cmpd="sng" algn="ctr">
            <a:noFill/>
            <a:prstDash val="solid"/>
            <a:miter lim="400000"/>
          </a:ln>
        </c:spPr>
        <c:txPr>
          <a:bodyPr rot="0" spcFirstLastPara="0" vertOverflow="ellipsis" vert="horz" wrap="square" anchor="ctr" anchorCtr="1"/>
          <a:lstStyle/>
          <a:p>
            <a:pPr>
              <a:defRPr lang="zh-CN" sz="2000" b="0" i="0" u="none" strike="noStrike" kern="1200" baseline="0">
                <a:solidFill>
                  <a:srgbClr val="6A6E77"/>
                </a:solidFill>
                <a:latin typeface="Roboto Light"/>
                <a:ea typeface="+mn-ea"/>
                <a:cs typeface="+mn-cs"/>
              </a:defRPr>
            </a:pPr>
          </a:p>
        </c:txPr>
        <c:crossAx val="2094734552"/>
        <c:crosses val="autoZero"/>
        <c:crossBetween val="between"/>
        <c:majorUnit val="25"/>
        <c:minorUnit val="12.5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6A6E77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bubble3D val="0"/>
            <c:spPr>
              <a:solidFill>
                <a:srgbClr val="94D2B9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bubble3D val="0"/>
            <c:spPr>
              <a:solidFill>
                <a:srgbClr val="C8CBD1"/>
              </a:solidFill>
              <a:ln w="12700" cap="flat">
                <a:noFill/>
                <a:miter lim="400000"/>
              </a:ln>
              <a:effectLst/>
            </c:spPr>
          </c:dPt>
          <c:dLbls>
            <c:delete val="1"/>
          </c:dLbls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6A6E77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bubble3D val="0"/>
            <c:spPr>
              <a:solidFill>
                <a:srgbClr val="94D2B9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bubble3D val="0"/>
            <c:spPr>
              <a:solidFill>
                <a:srgbClr val="C8CBD1"/>
              </a:solidFill>
              <a:ln w="12700" cap="flat">
                <a:noFill/>
                <a:miter lim="400000"/>
              </a:ln>
              <a:effectLst/>
            </c:spPr>
          </c:dPt>
          <c:dLbls>
            <c:delete val="1"/>
          </c:dLbls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55</c:v>
                </c:pt>
                <c:pt idx="1">
                  <c:v>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5"/>
          <c:y val="0.005"/>
          <c:w val="0.99"/>
          <c:h val="0.9875"/>
        </c:manualLayout>
      </c:layout>
      <c:doughnut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Region 1</c:v>
                </c:pt>
              </c:strCache>
            </c:strRef>
          </c:tx>
          <c:spPr>
            <a:solidFill>
              <a:srgbClr val="6A6E77"/>
            </a:solidFill>
            <a:ln w="12700" cap="flat">
              <a:noFill/>
              <a:miter lim="400000"/>
            </a:ln>
            <a:effectLst/>
          </c:spPr>
          <c:explosion val="0"/>
          <c:dPt>
            <c:idx val="0"/>
            <c:bubble3D val="0"/>
            <c:spPr>
              <a:solidFill>
                <a:srgbClr val="94D2B9"/>
              </a:solidFill>
              <a:ln w="12700" cap="flat">
                <a:noFill/>
                <a:miter lim="400000"/>
              </a:ln>
              <a:effectLst/>
            </c:spPr>
          </c:dPt>
          <c:dPt>
            <c:idx val="1"/>
            <c:bubble3D val="0"/>
            <c:spPr>
              <a:solidFill>
                <a:srgbClr val="C8CBD1"/>
              </a:solidFill>
              <a:ln w="12700" cap="flat">
                <a:noFill/>
                <a:miter lim="400000"/>
              </a:ln>
              <a:effectLst/>
            </c:spPr>
          </c:dPt>
          <c:dLbls>
            <c:delete val="1"/>
          </c:dLbls>
          <c:cat>
            <c:strRef>
              <c:f>Sheet1!$B$1:$C$1</c:f>
              <c:strCache>
                <c:ptCount val="2"/>
                <c:pt idx="0">
                  <c:v>April</c:v>
                </c:pt>
                <c:pt idx="1">
                  <c:v>May</c:v>
                </c:pt>
              </c:strCache>
            </c:strRef>
          </c:cat>
          <c:val>
            <c:numRef>
              <c:f>Sheet1!$B$2:$C$2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90"/>
      </c:doughnutChart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txPr>
    <a:bodyPr/>
    <a:lstStyle/>
    <a:p>
      <a:pPr>
        <a:defRPr lang="zh-CN"/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F7DCA-1019-4268-A509-AF91E83E64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EB10BE-096A-4B95-9CAF-518D2F5380D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EB10BE-096A-4B95-9CAF-518D2F5380D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AEB10BE-096A-4B95-9CAF-518D2F5380D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6B82C-D8A9-4E76-A0F7-CB28842D568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79516-19AB-48A3-8C4C-DC1B9D216A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65101" y="177800"/>
            <a:ext cx="11836400" cy="6500813"/>
          </a:xfrm>
          <a:prstGeom prst="rect">
            <a:avLst/>
          </a:prstGeom>
          <a:noFill/>
          <a:ln w="381000">
            <a:solidFill>
              <a:srgbClr val="94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34590" y="2238375"/>
            <a:ext cx="76269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Light_Time</a:t>
            </a:r>
            <a:r>
              <a:rPr lang="zh-CN" altLang="en-US" sz="6000" dirty="0">
                <a:solidFill>
                  <a:schemeClr val="bg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轻运食</a:t>
            </a:r>
            <a:r>
              <a:rPr lang="zh-CN" altLang="en-US" sz="6000" dirty="0">
                <a:solidFill>
                  <a:schemeClr val="bg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刻</a:t>
            </a:r>
            <a:endParaRPr lang="zh-CN" altLang="en-US" sz="6000" dirty="0">
              <a:solidFill>
                <a:schemeClr val="bg2">
                  <a:lumMod val="5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251450" y="3429000"/>
            <a:ext cx="1739900" cy="0"/>
          </a:xfrm>
          <a:prstGeom prst="line">
            <a:avLst/>
          </a:prstGeom>
          <a:ln w="19050">
            <a:solidFill>
              <a:srgbClr val="94D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006590" y="4395818"/>
            <a:ext cx="5765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团队</a:t>
            </a:r>
            <a:r>
              <a:rPr lang="en-US" altLang="zh-CN" dirty="0"/>
              <a:t>ID:SC393855</a:t>
            </a:r>
            <a:endParaRPr lang="zh-CN" altLang="en-US" dirty="0"/>
          </a:p>
        </p:txBody>
      </p:sp>
      <p:sp>
        <p:nvSpPr>
          <p:cNvPr id="15" name="等腰三角形 14"/>
          <p:cNvSpPr/>
          <p:nvPr/>
        </p:nvSpPr>
        <p:spPr>
          <a:xfrm rot="3592439">
            <a:off x="746988" y="613897"/>
            <a:ext cx="913384" cy="787400"/>
          </a:xfrm>
          <a:prstGeom prst="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3774327">
            <a:off x="1062156" y="4074280"/>
            <a:ext cx="919988" cy="793093"/>
          </a:xfrm>
          <a:prstGeom prst="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5060062">
            <a:off x="10725934" y="1587357"/>
            <a:ext cx="1221232" cy="1052786"/>
          </a:xfrm>
          <a:prstGeom prst="triangle">
            <a:avLst/>
          </a:prstGeom>
          <a:solidFill>
            <a:srgbClr val="94D2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9749097">
            <a:off x="4354211" y="5078950"/>
            <a:ext cx="1125075" cy="969892"/>
          </a:xfrm>
          <a:prstGeom prst="triangle">
            <a:avLst/>
          </a:prstGeom>
          <a:solidFill>
            <a:srgbClr val="94D2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3173696">
            <a:off x="10903337" y="5452469"/>
            <a:ext cx="1125075" cy="969892"/>
          </a:xfrm>
          <a:prstGeom prst="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/>
          <p:cNvSpPr/>
          <p:nvPr/>
        </p:nvSpPr>
        <p:spPr>
          <a:xfrm rot="2840139">
            <a:off x="7311460" y="322464"/>
            <a:ext cx="1409700" cy="1215259"/>
          </a:xfrm>
          <a:prstGeom prst="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/>
          <p:cNvSpPr/>
          <p:nvPr/>
        </p:nvSpPr>
        <p:spPr>
          <a:xfrm rot="2840139">
            <a:off x="3742762" y="627265"/>
            <a:ext cx="1409700" cy="1215259"/>
          </a:xfrm>
          <a:prstGeom prst="triangle">
            <a:avLst/>
          </a:prstGeom>
          <a:solidFill>
            <a:srgbClr val="94D2B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2840139">
            <a:off x="9033996" y="4754539"/>
            <a:ext cx="598151" cy="515648"/>
          </a:xfrm>
          <a:prstGeom prst="triangle">
            <a:avLst/>
          </a:prstGeom>
          <a:solidFill>
            <a:srgbClr val="94D2B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/>
          <p:cNvSpPr/>
          <p:nvPr/>
        </p:nvSpPr>
        <p:spPr>
          <a:xfrm rot="2840139">
            <a:off x="2292932" y="2220946"/>
            <a:ext cx="511207" cy="440696"/>
          </a:xfrm>
          <a:prstGeom prst="triangle">
            <a:avLst/>
          </a:prstGeom>
          <a:solidFill>
            <a:srgbClr val="94D2B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940483" y="4764405"/>
            <a:ext cx="18973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dirty="0">
                <a:sym typeface="+mn-ea"/>
              </a:rPr>
              <a:t>团队名称</a:t>
            </a:r>
            <a:r>
              <a:rPr lang="en-US" altLang="zh-CN" dirty="0">
                <a:sym typeface="+mn-ea"/>
              </a:rPr>
              <a:t>:</a:t>
            </a:r>
            <a:r>
              <a:rPr lang="zh-CN" altLang="en-US" dirty="0">
                <a:sym typeface="+mn-ea"/>
              </a:rPr>
              <a:t>淀粉</a:t>
            </a:r>
            <a:r>
              <a:rPr lang="zh-CN" altLang="en-US" dirty="0">
                <a:sym typeface="+mn-ea"/>
              </a:rPr>
              <a:t>队</a:t>
            </a:r>
            <a:endParaRPr lang="zh-CN" altLang="en-US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2825" y="3164840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7630" y="4859020"/>
            <a:ext cx="1860550" cy="186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10858500" y="558800"/>
            <a:ext cx="1333500" cy="0"/>
          </a:xfrm>
          <a:prstGeom prst="line">
            <a:avLst/>
          </a:prstGeom>
          <a:ln w="19050">
            <a:solidFill>
              <a:srgbClr val="94D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0731500" y="252968"/>
            <a:ext cx="20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TJBT</a:t>
            </a:r>
            <a:endParaRPr lang="zh-CN" altLang="en-US" spc="6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0"/>
            <a:ext cx="6096000" cy="3429000"/>
          </a:xfrm>
          <a:prstGeom prst="rect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altLang="zh-CN" sz="2800" dirty="0">
                <a:latin typeface="Aharoni" panose="02010803020104030203" pitchFamily="2" charset="-79"/>
                <a:cs typeface="Aharoni" panose="02010803020104030203" pitchFamily="2" charset="-79"/>
              </a:rPr>
              <a:t>LOREM IPSUM DOLOR SIT AMET</a:t>
            </a:r>
            <a:endParaRPr lang="zh-CN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96000" y="3429000"/>
            <a:ext cx="6096000" cy="3429000"/>
          </a:xfrm>
          <a:prstGeom prst="rect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altLang="zh-CN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da-DK" altLang="zh-CN" sz="2800" dirty="0">
                <a:latin typeface="Aharoni" panose="02010803020104030203" pitchFamily="2" charset="-79"/>
                <a:cs typeface="Aharoni" panose="02010803020104030203" pitchFamily="2" charset="-79"/>
              </a:rPr>
              <a:t>LOREM IPSUM DOLOR SIT AMET</a:t>
            </a:r>
            <a:endParaRPr lang="zh-CN" altLang="en-US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zh-CN" altLang="en-US" sz="2800" dirty="0"/>
          </a:p>
        </p:txBody>
      </p:sp>
      <p:sp>
        <p:nvSpPr>
          <p:cNvPr id="9" name="文本框 8"/>
          <p:cNvSpPr txBox="1"/>
          <p:nvPr/>
        </p:nvSpPr>
        <p:spPr>
          <a:xfrm>
            <a:off x="711200" y="4826000"/>
            <a:ext cx="426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400" dirty="0"/>
          </a:p>
          <a:p>
            <a:pPr algn="ctr"/>
            <a:r>
              <a:rPr lang="en-US" altLang="zh-CN" sz="1400" dirty="0"/>
              <a:t>Lorem ipsum dolor sit </a:t>
            </a:r>
            <a:r>
              <a:rPr lang="en-US" altLang="zh-CN" sz="1400" dirty="0" err="1"/>
              <a:t>amet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consectetur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adipisicing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elit</a:t>
            </a:r>
            <a:r>
              <a:rPr lang="en-US" altLang="zh-CN" sz="1400" dirty="0"/>
              <a:t>, sed do </a:t>
            </a:r>
            <a:r>
              <a:rPr lang="en-US" altLang="zh-CN" sz="1400" dirty="0" err="1"/>
              <a:t>eiusmod</a:t>
            </a:r>
            <a:r>
              <a:rPr lang="en-US" altLang="zh-CN" sz="1400" dirty="0"/>
              <a:t> </a:t>
            </a:r>
            <a:r>
              <a:rPr lang="en-US" altLang="zh-CN" sz="1400" dirty="0" err="1"/>
              <a:t>tempor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incididunt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ut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labore</a:t>
            </a:r>
            <a:r>
              <a:rPr lang="en-US" altLang="zh-CN" sz="1400" dirty="0"/>
              <a:t> et dolore magna </a:t>
            </a:r>
            <a:r>
              <a:rPr lang="en-US" altLang="zh-CN" sz="1400" dirty="0" err="1"/>
              <a:t>aliqua</a:t>
            </a:r>
            <a:r>
              <a:rPr lang="en-US" altLang="zh-CN" sz="1400" dirty="0"/>
              <a:t>.</a:t>
            </a:r>
            <a:endParaRPr lang="en-US" altLang="zh-CN" sz="1400" dirty="0"/>
          </a:p>
          <a:p>
            <a:pPr algn="ctr"/>
            <a:r>
              <a:rPr lang="en-US" altLang="zh-CN" sz="1400" dirty="0"/>
              <a:t> Lorem ipsum dolor sit </a:t>
            </a:r>
            <a:r>
              <a:rPr lang="en-US" altLang="zh-CN" sz="1400" dirty="0" err="1"/>
              <a:t>amet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consectetur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adipisicing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elit</a:t>
            </a:r>
            <a:r>
              <a:rPr lang="en-US" altLang="zh-CN" sz="1400" dirty="0"/>
              <a:t>, sed do </a:t>
            </a:r>
            <a:r>
              <a:rPr lang="en-US" altLang="zh-CN" sz="1400" dirty="0" err="1"/>
              <a:t>eiusmod</a:t>
            </a:r>
            <a:endParaRPr lang="zh-CN" altLang="en-US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7137400" y="1536700"/>
            <a:ext cx="4267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400" dirty="0"/>
          </a:p>
          <a:p>
            <a:pPr algn="ctr"/>
            <a:r>
              <a:rPr lang="en-US" altLang="zh-CN" sz="1400" dirty="0"/>
              <a:t>Lorem ipsum dolor sit </a:t>
            </a:r>
            <a:r>
              <a:rPr lang="en-US" altLang="zh-CN" sz="1400" dirty="0" err="1"/>
              <a:t>amet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consectetur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adipisicing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elit</a:t>
            </a:r>
            <a:r>
              <a:rPr lang="en-US" altLang="zh-CN" sz="1400" dirty="0"/>
              <a:t>, sed do </a:t>
            </a:r>
            <a:r>
              <a:rPr lang="en-US" altLang="zh-CN" sz="1400" dirty="0" err="1"/>
              <a:t>eiusmod</a:t>
            </a:r>
            <a:r>
              <a:rPr lang="en-US" altLang="zh-CN" sz="1400" dirty="0"/>
              <a:t> </a:t>
            </a:r>
            <a:r>
              <a:rPr lang="en-US" altLang="zh-CN" sz="1400" dirty="0" err="1"/>
              <a:t>tempor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incididunt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ut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labore</a:t>
            </a:r>
            <a:r>
              <a:rPr lang="en-US" altLang="zh-CN" sz="1400" dirty="0"/>
              <a:t> et dolore magna </a:t>
            </a:r>
            <a:r>
              <a:rPr lang="en-US" altLang="zh-CN" sz="1400" dirty="0" err="1"/>
              <a:t>aliqua</a:t>
            </a:r>
            <a:r>
              <a:rPr lang="en-US" altLang="zh-CN" sz="1400" dirty="0"/>
              <a:t>.</a:t>
            </a:r>
            <a:endParaRPr lang="en-US" altLang="zh-CN" sz="1400" dirty="0"/>
          </a:p>
          <a:p>
            <a:pPr algn="ctr"/>
            <a:r>
              <a:rPr lang="en-US" altLang="zh-CN" sz="1400" dirty="0"/>
              <a:t> Lorem ipsum dolor sit </a:t>
            </a:r>
            <a:r>
              <a:rPr lang="en-US" altLang="zh-CN" sz="1400" dirty="0" err="1"/>
              <a:t>amet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consectetur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adipisicing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elit</a:t>
            </a:r>
            <a:r>
              <a:rPr lang="en-US" altLang="zh-CN" sz="1400" dirty="0"/>
              <a:t>, sed do </a:t>
            </a:r>
            <a:r>
              <a:rPr lang="en-US" altLang="zh-CN" sz="1400" dirty="0" err="1"/>
              <a:t>eiusmod</a:t>
            </a:r>
            <a:endParaRPr lang="zh-CN" altLang="en-US" sz="1400" dirty="0"/>
          </a:p>
        </p:txBody>
      </p:sp>
      <p:sp>
        <p:nvSpPr>
          <p:cNvPr id="11" name="等腰三角形 10"/>
          <p:cNvSpPr/>
          <p:nvPr/>
        </p:nvSpPr>
        <p:spPr>
          <a:xfrm rot="2546782">
            <a:off x="837074" y="3788103"/>
            <a:ext cx="787400" cy="678793"/>
          </a:xfrm>
          <a:prstGeom prst="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等腰三角形 11"/>
          <p:cNvSpPr/>
          <p:nvPr/>
        </p:nvSpPr>
        <p:spPr>
          <a:xfrm rot="2546782">
            <a:off x="7263274" y="603149"/>
            <a:ext cx="787400" cy="678793"/>
          </a:xfrm>
          <a:prstGeom prst="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062624" y="4026195"/>
            <a:ext cx="1970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68648" y="817890"/>
            <a:ext cx="19707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33548"/>
            <a:ext cx="12192000" cy="3035300"/>
          </a:xfrm>
          <a:prstGeom prst="rect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41701" y="2321004"/>
            <a:ext cx="199389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ahnschrift SemiCondensed" panose="020B0502040204020203" pitchFamily="34" charset="0"/>
                <a:ea typeface="等线" panose="02010600030101010101" charset="-122"/>
                <a:cs typeface="+mn-cs"/>
              </a:rPr>
              <a:t>03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ahnschrift SemiCondensed" panose="020B0502040204020203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8900" y="3140928"/>
            <a:ext cx="39243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添加标题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32400" y="2879318"/>
            <a:ext cx="363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Lorem ipsum dolor sit amet, consectetur adipisicing elit, 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2837685">
            <a:off x="-152913" y="3671615"/>
            <a:ext cx="1060705" cy="9144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等腰三角形 6"/>
          <p:cNvSpPr/>
          <p:nvPr/>
        </p:nvSpPr>
        <p:spPr>
          <a:xfrm rot="1802438">
            <a:off x="502144" y="2126474"/>
            <a:ext cx="546880" cy="471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8460181">
            <a:off x="10218657" y="2226991"/>
            <a:ext cx="847886" cy="7309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等腰三角形 8"/>
          <p:cNvSpPr/>
          <p:nvPr/>
        </p:nvSpPr>
        <p:spPr>
          <a:xfrm rot="18083427">
            <a:off x="10783388" y="3792783"/>
            <a:ext cx="1096637" cy="9453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>
          <a:xfrm rot="6285342">
            <a:off x="1934843" y="3135002"/>
            <a:ext cx="930402" cy="8323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0" y="558800"/>
            <a:ext cx="1333500" cy="0"/>
          </a:xfrm>
          <a:prstGeom prst="line">
            <a:avLst/>
          </a:prstGeom>
          <a:ln w="19050">
            <a:solidFill>
              <a:srgbClr val="94D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71500" y="252968"/>
            <a:ext cx="20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TJBT</a:t>
            </a:r>
            <a:endParaRPr lang="zh-CN" altLang="en-US" spc="6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300327" y="1805770"/>
            <a:ext cx="5632593" cy="3246460"/>
            <a:chOff x="6300327" y="1805770"/>
            <a:chExt cx="5632593" cy="3246460"/>
          </a:xfrm>
          <a:effectLst>
            <a:outerShdw blurRad="50800" dist="38100" dir="2700000" sx="101000" sy="101000" algn="tl" rotWithShape="0">
              <a:prstClr val="black">
                <a:alpha val="40000"/>
              </a:prstClr>
            </a:outerShdw>
          </a:effectLst>
        </p:grpSpPr>
        <p:pic>
          <p:nvPicPr>
            <p:cNvPr id="2" name="Image" descr="Image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300327" y="1805770"/>
              <a:ext cx="5632593" cy="3246460"/>
            </a:xfrm>
            <a:prstGeom prst="rect">
              <a:avLst/>
            </a:prstGeom>
            <a:ln w="12700">
              <a:miter lim="400000"/>
              <a:headEnd/>
              <a:tailEnd/>
            </a:ln>
          </p:spPr>
        </p:pic>
        <p:sp>
          <p:nvSpPr>
            <p:cNvPr id="7" name="矩形: 圆角 6"/>
            <p:cNvSpPr/>
            <p:nvPr/>
          </p:nvSpPr>
          <p:spPr>
            <a:xfrm>
              <a:off x="6964680" y="1950720"/>
              <a:ext cx="4297680" cy="2796540"/>
            </a:xfrm>
            <a:prstGeom prst="roundRect">
              <a:avLst>
                <a:gd name="adj" fmla="val 2216"/>
              </a:avLst>
            </a:prstGeom>
            <a:blipFill dpi="0" rotWithShape="1">
              <a:blip r:embed="rId2"/>
              <a:srcRect/>
              <a:tile tx="0" ty="0" sx="100000" sy="100000" flip="none" algn="b"/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571500" y="3297904"/>
            <a:ext cx="4905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ed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dolore magna </a:t>
            </a:r>
            <a:r>
              <a:rPr lang="en-US" altLang="zh-CN" dirty="0" err="1"/>
              <a:t>aliqua</a:t>
            </a:r>
            <a:r>
              <a:rPr lang="en-US" altLang="zh-CN" dirty="0"/>
              <a:t>.</a:t>
            </a:r>
            <a:endParaRPr lang="en-US" altLang="zh-CN" dirty="0"/>
          </a:p>
          <a:p>
            <a:r>
              <a:rPr lang="en-US" altLang="zh-CN" dirty="0"/>
              <a:t> 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sed do </a:t>
            </a:r>
            <a:r>
              <a:rPr lang="en-US" altLang="zh-CN" dirty="0" err="1"/>
              <a:t>eiusmod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96900" y="1791796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2D Column Chart"/>
          <p:cNvGraphicFramePr/>
          <p:nvPr/>
        </p:nvGraphicFramePr>
        <p:xfrm>
          <a:off x="6096000" y="1238250"/>
          <a:ext cx="5668183" cy="390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571500" y="3297904"/>
            <a:ext cx="4905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ed do </a:t>
            </a:r>
            <a:r>
              <a:rPr lang="en-US" altLang="zh-CN" dirty="0" err="1"/>
              <a:t>eiusmod</a:t>
            </a:r>
            <a:r>
              <a:rPr lang="en-US" altLang="zh-CN" dirty="0"/>
              <a:t> </a:t>
            </a:r>
            <a:r>
              <a:rPr lang="en-US" altLang="zh-CN" dirty="0" err="1"/>
              <a:t>tempor</a:t>
            </a:r>
            <a:r>
              <a:rPr lang="en-US" altLang="zh-CN" dirty="0"/>
              <a:t> </a:t>
            </a:r>
            <a:r>
              <a:rPr lang="en-US" altLang="zh-CN" dirty="0" err="1"/>
              <a:t>incididunt</a:t>
            </a:r>
            <a:r>
              <a:rPr lang="en-US" altLang="zh-CN" dirty="0"/>
              <a:t> </a:t>
            </a:r>
            <a:r>
              <a:rPr lang="en-US" altLang="zh-CN" dirty="0" err="1"/>
              <a:t>ut</a:t>
            </a:r>
            <a:r>
              <a:rPr lang="en-US" altLang="zh-CN" dirty="0"/>
              <a:t> </a:t>
            </a:r>
            <a:r>
              <a:rPr lang="en-US" altLang="zh-CN" dirty="0" err="1"/>
              <a:t>labore</a:t>
            </a:r>
            <a:r>
              <a:rPr lang="en-US" altLang="zh-CN" dirty="0"/>
              <a:t> et dolore magna </a:t>
            </a:r>
            <a:r>
              <a:rPr lang="en-US" altLang="zh-CN" dirty="0" err="1"/>
              <a:t>aliqua</a:t>
            </a:r>
            <a:r>
              <a:rPr lang="en-US" altLang="zh-CN" dirty="0"/>
              <a:t>.</a:t>
            </a:r>
            <a:endParaRPr lang="en-US" altLang="zh-CN" dirty="0"/>
          </a:p>
          <a:p>
            <a:r>
              <a:rPr lang="en-US" altLang="zh-CN" dirty="0"/>
              <a:t> Lorem ipsum dolor sit </a:t>
            </a:r>
            <a:r>
              <a:rPr lang="en-US" altLang="zh-CN" dirty="0" err="1"/>
              <a:t>amet</a:t>
            </a:r>
            <a:r>
              <a:rPr lang="en-US" altLang="zh-CN" dirty="0"/>
              <a:t>, </a:t>
            </a:r>
            <a:r>
              <a:rPr lang="en-US" altLang="zh-CN" dirty="0" err="1"/>
              <a:t>consectetur</a:t>
            </a:r>
            <a:r>
              <a:rPr lang="en-US" altLang="zh-CN" dirty="0"/>
              <a:t> </a:t>
            </a:r>
            <a:r>
              <a:rPr lang="en-US" altLang="zh-CN" dirty="0" err="1"/>
              <a:t>adipisicing</a:t>
            </a:r>
            <a:r>
              <a:rPr lang="en-US" altLang="zh-CN" dirty="0"/>
              <a:t> </a:t>
            </a:r>
            <a:r>
              <a:rPr lang="en-US" altLang="zh-CN" dirty="0" err="1"/>
              <a:t>elit</a:t>
            </a:r>
            <a:r>
              <a:rPr lang="en-US" altLang="zh-CN" dirty="0"/>
              <a:t>, sed do </a:t>
            </a:r>
            <a:r>
              <a:rPr lang="en-US" altLang="zh-CN" dirty="0" err="1"/>
              <a:t>eiusmod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333500" y="2420446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LOREM IPSUM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558800"/>
            <a:ext cx="1333500" cy="0"/>
          </a:xfrm>
          <a:prstGeom prst="line">
            <a:avLst/>
          </a:prstGeom>
          <a:ln w="19050">
            <a:solidFill>
              <a:srgbClr val="94D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71500" y="252968"/>
            <a:ext cx="20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TJBT</a:t>
            </a:r>
            <a:endParaRPr lang="zh-CN" altLang="en-US" spc="6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2D Donut Chart"/>
          <p:cNvGraphicFramePr/>
          <p:nvPr/>
        </p:nvGraphicFramePr>
        <p:xfrm>
          <a:off x="1388719" y="2462395"/>
          <a:ext cx="1933209" cy="1933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3" name="2D Donut Chart"/>
          <p:cNvGraphicFramePr/>
          <p:nvPr/>
        </p:nvGraphicFramePr>
        <p:xfrm>
          <a:off x="4567937" y="1830851"/>
          <a:ext cx="3056126" cy="30561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2D Donut Chart"/>
          <p:cNvGraphicFramePr/>
          <p:nvPr/>
        </p:nvGraphicFramePr>
        <p:xfrm>
          <a:off x="8870072" y="2462395"/>
          <a:ext cx="1933209" cy="1933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25%"/>
          <p:cNvSpPr txBox="1"/>
          <p:nvPr/>
        </p:nvSpPr>
        <p:spPr>
          <a:xfrm>
            <a:off x="9464008" y="2853133"/>
            <a:ext cx="939360" cy="10115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50000"/>
              </a:lnSpc>
              <a:defRPr sz="5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25</a:t>
            </a:r>
            <a:r>
              <a:rPr sz="2000" dirty="0">
                <a:solidFill>
                  <a:schemeClr val="bg2">
                    <a:lumMod val="50000"/>
                  </a:schemeClr>
                </a:solidFill>
              </a:rPr>
              <a:t>%</a:t>
            </a:r>
            <a:endParaRPr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80%"/>
          <p:cNvSpPr txBox="1"/>
          <p:nvPr/>
        </p:nvSpPr>
        <p:spPr>
          <a:xfrm>
            <a:off x="1971853" y="2853133"/>
            <a:ext cx="939360" cy="101155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150000"/>
              </a:lnSpc>
              <a:defRPr sz="5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dirty="0">
                <a:solidFill>
                  <a:schemeClr val="bg2">
                    <a:lumMod val="50000"/>
                  </a:schemeClr>
                </a:solidFill>
              </a:rPr>
              <a:t>80</a:t>
            </a:r>
            <a:r>
              <a:rPr sz="2000" dirty="0">
                <a:solidFill>
                  <a:schemeClr val="bg2">
                    <a:lumMod val="50000"/>
                  </a:schemeClr>
                </a:solidFill>
              </a:rPr>
              <a:t>%</a:t>
            </a:r>
            <a:endParaRPr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948025" y="3429000"/>
            <a:ext cx="2295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Lorem ipsum dolor sit </a:t>
            </a:r>
            <a:r>
              <a:rPr lang="en-US" altLang="zh-CN" sz="1400" dirty="0" err="1"/>
              <a:t>amet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consectetur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adipisicing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elit</a:t>
            </a:r>
            <a:r>
              <a:rPr lang="en-US" altLang="zh-CN" sz="1400" dirty="0"/>
              <a:t>, </a:t>
            </a:r>
            <a:endParaRPr lang="zh-CN" altLang="en-US" sz="1400" dirty="0"/>
          </a:p>
        </p:txBody>
      </p:sp>
      <p:sp>
        <p:nvSpPr>
          <p:cNvPr id="9" name="文本框 8"/>
          <p:cNvSpPr txBox="1"/>
          <p:nvPr/>
        </p:nvSpPr>
        <p:spPr>
          <a:xfrm>
            <a:off x="5675354" y="2951016"/>
            <a:ext cx="1099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Bahnschrift SemiCondensed" panose="020B0502040204020203" pitchFamily="34" charset="0"/>
              </a:rPr>
              <a:t>LOREM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51520" y="6190591"/>
            <a:ext cx="10058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/>
              <a:t>Lorem ipsum dolor sit </a:t>
            </a:r>
            <a:r>
              <a:rPr lang="en-US" altLang="zh-CN" sz="1100" dirty="0" err="1"/>
              <a:t>amet</a:t>
            </a:r>
            <a:r>
              <a:rPr lang="en-US" altLang="zh-CN" sz="1100" dirty="0"/>
              <a:t>, </a:t>
            </a:r>
            <a:r>
              <a:rPr lang="en-US" altLang="zh-CN" sz="1100" dirty="0" err="1"/>
              <a:t>consectetur</a:t>
            </a:r>
            <a:r>
              <a:rPr lang="en-US" altLang="zh-CN" sz="1100" dirty="0"/>
              <a:t> </a:t>
            </a:r>
            <a:r>
              <a:rPr lang="en-US" altLang="zh-CN" sz="1100" dirty="0" err="1"/>
              <a:t>adipisicing</a:t>
            </a:r>
            <a:r>
              <a:rPr lang="en-US" altLang="zh-CN" sz="1100" dirty="0"/>
              <a:t> </a:t>
            </a:r>
            <a:r>
              <a:rPr lang="en-US" altLang="zh-CN" sz="1100" dirty="0" err="1"/>
              <a:t>elit</a:t>
            </a:r>
            <a:r>
              <a:rPr lang="en-US" altLang="zh-CN" sz="1100" dirty="0"/>
              <a:t>, sed do </a:t>
            </a:r>
            <a:r>
              <a:rPr lang="en-US" altLang="zh-CN" sz="1100" dirty="0" err="1"/>
              <a:t>eiusmod</a:t>
            </a:r>
            <a:r>
              <a:rPr lang="en-US" altLang="zh-CN" sz="1100" dirty="0"/>
              <a:t> </a:t>
            </a:r>
            <a:r>
              <a:rPr lang="en-US" altLang="zh-CN" sz="1100" dirty="0" err="1"/>
              <a:t>tempor</a:t>
            </a:r>
            <a:r>
              <a:rPr lang="en-US" altLang="zh-CN" sz="1100" dirty="0"/>
              <a:t> </a:t>
            </a:r>
            <a:r>
              <a:rPr lang="en-US" altLang="zh-CN" sz="1100" dirty="0" err="1"/>
              <a:t>incididunt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ut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labore</a:t>
            </a:r>
            <a:r>
              <a:rPr lang="en-US" altLang="zh-CN" sz="1100" dirty="0"/>
              <a:t> et dolore magna </a:t>
            </a:r>
            <a:r>
              <a:rPr lang="en-US" altLang="zh-CN" sz="1100" dirty="0" err="1"/>
              <a:t>aliqua.Lorem</a:t>
            </a:r>
            <a:r>
              <a:rPr lang="en-US" altLang="zh-CN" sz="1100" dirty="0"/>
              <a:t> ipsum dolor sit </a:t>
            </a:r>
            <a:r>
              <a:rPr lang="en-US" altLang="zh-CN" sz="1100" dirty="0" err="1"/>
              <a:t>amet</a:t>
            </a:r>
            <a:r>
              <a:rPr lang="en-US" altLang="zh-CN" sz="1100" dirty="0"/>
              <a:t>, </a:t>
            </a:r>
            <a:r>
              <a:rPr lang="en-US" altLang="zh-CN" sz="1100" dirty="0" err="1"/>
              <a:t>consectetur</a:t>
            </a:r>
            <a:r>
              <a:rPr lang="en-US" altLang="zh-CN" sz="1100" dirty="0"/>
              <a:t> </a:t>
            </a:r>
            <a:r>
              <a:rPr lang="en-US" altLang="zh-CN" sz="1100" dirty="0" err="1"/>
              <a:t>adipisicing</a:t>
            </a:r>
            <a:r>
              <a:rPr lang="en-US" altLang="zh-CN" sz="1100" dirty="0"/>
              <a:t> </a:t>
            </a:r>
            <a:r>
              <a:rPr lang="en-US" altLang="zh-CN" sz="1100" dirty="0" err="1"/>
              <a:t>elit</a:t>
            </a:r>
            <a:r>
              <a:rPr lang="en-US" altLang="zh-CN" sz="1100" dirty="0"/>
              <a:t>, sed do </a:t>
            </a:r>
            <a:r>
              <a:rPr lang="en-US" altLang="zh-CN" sz="1100" dirty="0" err="1"/>
              <a:t>eiusmod</a:t>
            </a:r>
            <a:r>
              <a:rPr lang="en-US" altLang="zh-CN" sz="1100" dirty="0"/>
              <a:t> </a:t>
            </a:r>
            <a:r>
              <a:rPr lang="en-US" altLang="zh-CN" sz="1100" dirty="0" err="1"/>
              <a:t>tempor</a:t>
            </a:r>
            <a:r>
              <a:rPr lang="en-US" altLang="zh-CN" sz="1100" dirty="0"/>
              <a:t> </a:t>
            </a:r>
            <a:r>
              <a:rPr lang="en-US" altLang="zh-CN" sz="1100" dirty="0" err="1"/>
              <a:t>incididunt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ut</a:t>
            </a:r>
            <a:r>
              <a:rPr lang="en-US" altLang="zh-CN" sz="1100" dirty="0"/>
              <a:t> </a:t>
            </a:r>
            <a:r>
              <a:rPr lang="en-US" altLang="zh-CN" sz="1100" dirty="0" err="1"/>
              <a:t>labore</a:t>
            </a:r>
            <a:r>
              <a:rPr lang="en-US" altLang="zh-CN" sz="1100" dirty="0"/>
              <a:t> et dolore magna </a:t>
            </a:r>
            <a:r>
              <a:rPr lang="en-US" altLang="zh-CN" sz="1100" dirty="0" err="1"/>
              <a:t>aliqua</a:t>
            </a:r>
            <a:r>
              <a:rPr lang="en-US" altLang="zh-CN" sz="1100" dirty="0"/>
              <a:t>.</a:t>
            </a:r>
            <a:endParaRPr lang="zh-CN" altLang="en-US" sz="1100" dirty="0"/>
          </a:p>
        </p:txBody>
      </p:sp>
      <p:cxnSp>
        <p:nvCxnSpPr>
          <p:cNvPr id="11" name="直接连接符 10"/>
          <p:cNvCxnSpPr/>
          <p:nvPr/>
        </p:nvCxnSpPr>
        <p:spPr>
          <a:xfrm>
            <a:off x="0" y="558800"/>
            <a:ext cx="1333500" cy="0"/>
          </a:xfrm>
          <a:prstGeom prst="line">
            <a:avLst/>
          </a:prstGeom>
          <a:ln w="19050">
            <a:solidFill>
              <a:srgbClr val="94D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71500" y="252968"/>
            <a:ext cx="20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TJBT</a:t>
            </a:r>
            <a:endParaRPr lang="zh-CN" altLang="en-US" spc="6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65101" y="177800"/>
            <a:ext cx="11836400" cy="6500813"/>
          </a:xfrm>
          <a:prstGeom prst="rect">
            <a:avLst/>
          </a:prstGeom>
          <a:noFill/>
          <a:ln w="381000">
            <a:solidFill>
              <a:srgbClr val="94D2B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39117" y="2330450"/>
            <a:ext cx="585470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6000" dirty="0">
                <a:solidFill>
                  <a:srgbClr val="E7E6E6">
                    <a:lumMod val="50000"/>
                  </a:srgb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THANK</a:t>
            </a:r>
            <a:r>
              <a:rPr lang="zh-CN" altLang="en-US" sz="6000" dirty="0">
                <a:solidFill>
                  <a:srgbClr val="E7E6E6">
                    <a:lumMod val="50000"/>
                  </a:srgb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  </a:t>
            </a:r>
            <a:r>
              <a:rPr lang="en-US" altLang="zh-CN" sz="6000" dirty="0">
                <a:solidFill>
                  <a:srgbClr val="E7E6E6">
                    <a:lumMod val="50000"/>
                  </a:srgb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YOU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251450" y="3429000"/>
            <a:ext cx="1739900" cy="0"/>
          </a:xfrm>
          <a:prstGeom prst="line">
            <a:avLst/>
          </a:prstGeom>
          <a:ln w="19050">
            <a:solidFill>
              <a:srgbClr val="94D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175000" y="3631278"/>
            <a:ext cx="576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Lorem ipsum dolor sit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amet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,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consectetur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adipisicing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elit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, sed do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eiusmod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tempor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incididunt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ut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labore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et dolore magna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aliqua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等腰三角形 14"/>
          <p:cNvSpPr/>
          <p:nvPr/>
        </p:nvSpPr>
        <p:spPr>
          <a:xfrm rot="3592439">
            <a:off x="746988" y="613897"/>
            <a:ext cx="913384" cy="787400"/>
          </a:xfrm>
          <a:prstGeom prst="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等腰三角形 15"/>
          <p:cNvSpPr/>
          <p:nvPr/>
        </p:nvSpPr>
        <p:spPr>
          <a:xfrm rot="3774327">
            <a:off x="1062156" y="4074280"/>
            <a:ext cx="919988" cy="793093"/>
          </a:xfrm>
          <a:prstGeom prst="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等腰三角形 16"/>
          <p:cNvSpPr/>
          <p:nvPr/>
        </p:nvSpPr>
        <p:spPr>
          <a:xfrm rot="5060062">
            <a:off x="10725934" y="1587357"/>
            <a:ext cx="1221232" cy="1052786"/>
          </a:xfrm>
          <a:prstGeom prst="triangle">
            <a:avLst/>
          </a:prstGeom>
          <a:solidFill>
            <a:srgbClr val="94D2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等腰三角形 17"/>
          <p:cNvSpPr/>
          <p:nvPr/>
        </p:nvSpPr>
        <p:spPr>
          <a:xfrm rot="19749097">
            <a:off x="4354211" y="5078950"/>
            <a:ext cx="1125075" cy="969892"/>
          </a:xfrm>
          <a:prstGeom prst="triangle">
            <a:avLst/>
          </a:prstGeom>
          <a:solidFill>
            <a:srgbClr val="94D2B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等腰三角形 18"/>
          <p:cNvSpPr/>
          <p:nvPr/>
        </p:nvSpPr>
        <p:spPr>
          <a:xfrm rot="3173696">
            <a:off x="10903337" y="5452469"/>
            <a:ext cx="1125075" cy="969892"/>
          </a:xfrm>
          <a:prstGeom prst="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等腰三角形 19"/>
          <p:cNvSpPr/>
          <p:nvPr/>
        </p:nvSpPr>
        <p:spPr>
          <a:xfrm rot="2840139">
            <a:off x="7311460" y="322464"/>
            <a:ext cx="1409700" cy="1215259"/>
          </a:xfrm>
          <a:prstGeom prst="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等腰三角形 20"/>
          <p:cNvSpPr/>
          <p:nvPr/>
        </p:nvSpPr>
        <p:spPr>
          <a:xfrm rot="2840139">
            <a:off x="3742762" y="627265"/>
            <a:ext cx="1409700" cy="1215259"/>
          </a:xfrm>
          <a:prstGeom prst="triangle">
            <a:avLst/>
          </a:prstGeom>
          <a:solidFill>
            <a:srgbClr val="94D2B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等腰三角形 21"/>
          <p:cNvSpPr/>
          <p:nvPr/>
        </p:nvSpPr>
        <p:spPr>
          <a:xfrm rot="2840139">
            <a:off x="9033996" y="4754539"/>
            <a:ext cx="598151" cy="515648"/>
          </a:xfrm>
          <a:prstGeom prst="triangle">
            <a:avLst/>
          </a:prstGeom>
          <a:solidFill>
            <a:srgbClr val="94D2B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等腰三角形 22"/>
          <p:cNvSpPr/>
          <p:nvPr/>
        </p:nvSpPr>
        <p:spPr>
          <a:xfrm rot="2840139">
            <a:off x="2292932" y="2220946"/>
            <a:ext cx="511207" cy="440696"/>
          </a:xfrm>
          <a:prstGeom prst="triangle">
            <a:avLst/>
          </a:prstGeom>
          <a:solidFill>
            <a:srgbClr val="94D2B9">
              <a:alpha val="6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flipH="1">
            <a:off x="8763000" y="3429000"/>
            <a:ext cx="3429000" cy="3429000"/>
          </a:xfrm>
          <a:prstGeom prst="rt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直角三角形 3"/>
          <p:cNvSpPr/>
          <p:nvPr/>
        </p:nvSpPr>
        <p:spPr>
          <a:xfrm flipV="1">
            <a:off x="0" y="0"/>
            <a:ext cx="3416300" cy="3416300"/>
          </a:xfrm>
          <a:prstGeom prst="rt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717801" y="4297233"/>
            <a:ext cx="1117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>
                <a:solidFill>
                  <a:schemeClr val="bg2">
                    <a:lumMod val="50000"/>
                  </a:schemeClr>
                </a:solidFill>
                <a:latin typeface="Bahnschrift SemiCondensed" panose="020B0502040204020203" pitchFamily="34" charset="0"/>
              </a:rPr>
              <a:t>01</a:t>
            </a:r>
            <a:endParaRPr lang="zh-CN" altLang="en-US" sz="7200" dirty="0">
              <a:solidFill>
                <a:schemeClr val="bg2">
                  <a:lumMod val="50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08525" y="3189237"/>
            <a:ext cx="1117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2">
                    <a:lumMod val="50000"/>
                  </a:schemeClr>
                </a:solidFill>
                <a:latin typeface="Bahnschrift SemiCondensed" panose="020B0502040204020203" pitchFamily="34" charset="0"/>
              </a:rPr>
              <a:t>02</a:t>
            </a:r>
            <a:endParaRPr lang="zh-CN" altLang="en-US" sz="6600" dirty="0">
              <a:solidFill>
                <a:schemeClr val="bg2">
                  <a:lumMod val="50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46850" y="2081241"/>
            <a:ext cx="1117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2">
                    <a:lumMod val="50000"/>
                  </a:schemeClr>
                </a:solidFill>
                <a:latin typeface="Bahnschrift SemiCondensed" panose="020B0502040204020203" pitchFamily="34" charset="0"/>
              </a:rPr>
              <a:t>03</a:t>
            </a:r>
            <a:endParaRPr lang="zh-CN" altLang="en-US" sz="6600" dirty="0">
              <a:solidFill>
                <a:schemeClr val="bg2">
                  <a:lumMod val="50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61350" y="973245"/>
            <a:ext cx="1117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>
                <a:solidFill>
                  <a:schemeClr val="bg2">
                    <a:lumMod val="50000"/>
                  </a:schemeClr>
                </a:solidFill>
                <a:latin typeface="Bahnschrift SemiCondensed" panose="020B0502040204020203" pitchFamily="34" charset="0"/>
              </a:rPr>
              <a:t>04</a:t>
            </a:r>
            <a:endParaRPr lang="zh-CN" altLang="en-US" sz="6600" dirty="0">
              <a:solidFill>
                <a:schemeClr val="bg2">
                  <a:lumMod val="50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476625" y="4943445"/>
            <a:ext cx="246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添加标题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34025" y="3762345"/>
            <a:ext cx="246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添加标题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75525" y="2632045"/>
            <a:ext cx="246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添加标题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40825" y="1539845"/>
            <a:ext cx="2463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2">
                    <a:lumMod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添加标题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13" name="直角三角形 12"/>
          <p:cNvSpPr/>
          <p:nvPr/>
        </p:nvSpPr>
        <p:spPr>
          <a:xfrm rot="1914488" flipV="1">
            <a:off x="2981558" y="1084611"/>
            <a:ext cx="590088" cy="590088"/>
          </a:xfrm>
          <a:prstGeom prst="rt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/>
          <p:nvPr/>
        </p:nvSpPr>
        <p:spPr>
          <a:xfrm rot="5400000" flipV="1">
            <a:off x="612778" y="5270500"/>
            <a:ext cx="876300" cy="876300"/>
          </a:xfrm>
          <a:prstGeom prst="rt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直角三角形 14"/>
          <p:cNvSpPr/>
          <p:nvPr/>
        </p:nvSpPr>
        <p:spPr>
          <a:xfrm rot="18682472" flipV="1">
            <a:off x="6084891" y="5476871"/>
            <a:ext cx="1003300" cy="1003300"/>
          </a:xfrm>
          <a:prstGeom prst="rt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/>
          <p:cNvSpPr/>
          <p:nvPr/>
        </p:nvSpPr>
        <p:spPr>
          <a:xfrm rot="19547294" flipV="1">
            <a:off x="10838520" y="1445481"/>
            <a:ext cx="681167" cy="681167"/>
          </a:xfrm>
          <a:prstGeom prst="rt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直角三角形 16"/>
          <p:cNvSpPr/>
          <p:nvPr/>
        </p:nvSpPr>
        <p:spPr>
          <a:xfrm rot="601061" flipV="1">
            <a:off x="6012522" y="988281"/>
            <a:ext cx="681167" cy="681167"/>
          </a:xfrm>
          <a:prstGeom prst="rtTriangl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33548"/>
            <a:ext cx="12192000" cy="3035300"/>
          </a:xfrm>
          <a:prstGeom prst="rect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670300" y="2321004"/>
            <a:ext cx="18415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bg2">
                    <a:lumMod val="50000"/>
                  </a:schemeClr>
                </a:solidFill>
                <a:latin typeface="Bahnschrift SemiCondensed" panose="020B0502040204020203" pitchFamily="34" charset="0"/>
              </a:rPr>
              <a:t>01</a:t>
            </a:r>
            <a:endParaRPr lang="zh-CN" altLang="en-US" sz="13800" dirty="0">
              <a:solidFill>
                <a:schemeClr val="bg2">
                  <a:lumMod val="50000"/>
                </a:schemeClr>
              </a:solidFill>
              <a:latin typeface="Bahnschrift SemiCondensed" panose="020B0502040204020203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8900" y="3140928"/>
            <a:ext cx="39243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bg2">
                    <a:lumMod val="50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添加标题</a:t>
            </a:r>
            <a:endParaRPr lang="zh-CN" altLang="en-US" sz="6600" dirty="0">
              <a:solidFill>
                <a:schemeClr val="bg2">
                  <a:lumMod val="50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32400" y="2879318"/>
            <a:ext cx="363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>
                <a:solidFill>
                  <a:schemeClr val="bg2">
                    <a:lumMod val="50000"/>
                  </a:schemeClr>
                </a:solidFill>
              </a:rPr>
              <a:t>Lorem ipsum dolor sit amet, consectetur adipisicing elit, </a:t>
            </a:r>
            <a:endParaRPr lang="zh-CN" altLang="en-US" sz="11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2837685">
            <a:off x="-152913" y="3671615"/>
            <a:ext cx="1060705" cy="9144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802438">
            <a:off x="502144" y="2126474"/>
            <a:ext cx="546880" cy="471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18460181">
            <a:off x="10218657" y="2226991"/>
            <a:ext cx="847886" cy="7309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8083427">
            <a:off x="10783388" y="3792783"/>
            <a:ext cx="1096637" cy="9453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等腰三角形 9"/>
          <p:cNvSpPr/>
          <p:nvPr/>
        </p:nvSpPr>
        <p:spPr>
          <a:xfrm rot="6285342">
            <a:off x="1934843" y="3135002"/>
            <a:ext cx="930402" cy="8323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>
            <a:off x="0" y="558800"/>
            <a:ext cx="1333500" cy="0"/>
          </a:xfrm>
          <a:prstGeom prst="line">
            <a:avLst/>
          </a:prstGeom>
          <a:ln w="19050">
            <a:solidFill>
              <a:srgbClr val="94D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571500" y="3115796"/>
            <a:ext cx="4978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Lorem ipsum dolor sit </a:t>
            </a:r>
            <a:r>
              <a:rPr lang="en-US" altLang="zh-CN" sz="1400" dirty="0" err="1"/>
              <a:t>amet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consectetur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adipisicing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elit</a:t>
            </a:r>
            <a:r>
              <a:rPr lang="en-US" altLang="zh-CN" sz="1400" dirty="0"/>
              <a:t>, </a:t>
            </a:r>
            <a:endParaRPr lang="en-US" altLang="zh-CN" sz="1400" dirty="0"/>
          </a:p>
          <a:p>
            <a:r>
              <a:rPr lang="en-US" altLang="zh-CN" sz="1400" dirty="0"/>
              <a:t>sed do </a:t>
            </a:r>
            <a:r>
              <a:rPr lang="en-US" altLang="zh-CN" sz="1400" dirty="0" err="1"/>
              <a:t>eiusmod</a:t>
            </a:r>
            <a:r>
              <a:rPr lang="en-US" altLang="zh-CN" sz="1400" dirty="0"/>
              <a:t> </a:t>
            </a:r>
            <a:r>
              <a:rPr lang="en-US" altLang="zh-CN" sz="1400" dirty="0" err="1"/>
              <a:t>tempor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incididunt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ut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labore</a:t>
            </a:r>
            <a:r>
              <a:rPr lang="en-US" altLang="zh-CN" sz="1400" dirty="0"/>
              <a:t> et dolore magna </a:t>
            </a:r>
            <a:r>
              <a:rPr lang="en-US" altLang="zh-CN" sz="1400" dirty="0" err="1"/>
              <a:t>aliqua.Lorem</a:t>
            </a:r>
            <a:r>
              <a:rPr lang="en-US" altLang="zh-CN" sz="1400" dirty="0"/>
              <a:t> ipsum dolor sit </a:t>
            </a:r>
            <a:r>
              <a:rPr lang="en-US" altLang="zh-CN" sz="1400" dirty="0" err="1"/>
              <a:t>amet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consectetur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adipisicing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elit</a:t>
            </a:r>
            <a:r>
              <a:rPr lang="en-US" altLang="zh-CN" sz="1400" dirty="0"/>
              <a:t>, sed do </a:t>
            </a:r>
            <a:r>
              <a:rPr lang="en-US" altLang="zh-CN" sz="1400" dirty="0" err="1"/>
              <a:t>eiusmod</a:t>
            </a:r>
            <a:r>
              <a:rPr lang="en-US" altLang="zh-CN" sz="1400" dirty="0"/>
              <a:t> </a:t>
            </a:r>
            <a:endParaRPr lang="en-US" altLang="zh-CN" sz="1400" dirty="0"/>
          </a:p>
          <a:p>
            <a:r>
              <a:rPr lang="en-US" altLang="zh-CN" sz="1400" dirty="0" err="1"/>
              <a:t>tempor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incididunt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ut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labore</a:t>
            </a:r>
            <a:r>
              <a:rPr lang="en-US" altLang="zh-CN" sz="1400" dirty="0"/>
              <a:t> et dolore magna </a:t>
            </a:r>
            <a:r>
              <a:rPr lang="en-US" altLang="zh-CN" sz="1400" dirty="0" err="1"/>
              <a:t>aliqua</a:t>
            </a:r>
            <a:r>
              <a:rPr lang="en-US" altLang="zh-CN" sz="1400" dirty="0"/>
              <a:t>. Lorem ipsum dolor sit </a:t>
            </a:r>
            <a:r>
              <a:rPr lang="en-US" altLang="zh-CN" sz="1400" dirty="0" err="1"/>
              <a:t>amet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consectetur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adipisicing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elit</a:t>
            </a:r>
            <a:r>
              <a:rPr lang="en-US" altLang="zh-CN" sz="1400" dirty="0"/>
              <a:t>, </a:t>
            </a:r>
            <a:endParaRPr lang="en-US" altLang="zh-CN" sz="1400" dirty="0"/>
          </a:p>
          <a:p>
            <a:r>
              <a:rPr lang="en-US" altLang="zh-CN" sz="1400" dirty="0"/>
              <a:t>sed do </a:t>
            </a:r>
            <a:r>
              <a:rPr lang="en-US" altLang="zh-CN" sz="1400" dirty="0" err="1"/>
              <a:t>eiusmod</a:t>
            </a:r>
            <a:r>
              <a:rPr lang="en-US" altLang="zh-CN" sz="1400" dirty="0"/>
              <a:t> </a:t>
            </a:r>
            <a:r>
              <a:rPr lang="en-US" altLang="zh-CN" sz="1400" dirty="0" err="1"/>
              <a:t>tempor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incididunt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ut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labore</a:t>
            </a:r>
            <a:r>
              <a:rPr lang="en-US" altLang="zh-CN" sz="1400" dirty="0"/>
              <a:t> et dolore magna </a:t>
            </a:r>
            <a:r>
              <a:rPr lang="en-US" altLang="zh-CN" sz="1400" dirty="0" err="1"/>
              <a:t>aliqua.Lorem</a:t>
            </a:r>
            <a:r>
              <a:rPr lang="en-US" altLang="zh-CN" sz="1400" dirty="0"/>
              <a:t> ipsum dolor sit </a:t>
            </a:r>
            <a:r>
              <a:rPr lang="en-US" altLang="zh-CN" sz="1400" dirty="0" err="1"/>
              <a:t>amet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consectetur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adipisicing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elit</a:t>
            </a:r>
            <a:r>
              <a:rPr lang="en-US" altLang="zh-CN" sz="1400" dirty="0"/>
              <a:t>, sed do </a:t>
            </a:r>
            <a:r>
              <a:rPr lang="en-US" altLang="zh-CN" sz="1400" dirty="0" err="1"/>
              <a:t>eiusmod</a:t>
            </a:r>
            <a:r>
              <a:rPr lang="en-US" altLang="zh-CN" sz="1400" dirty="0"/>
              <a:t> </a:t>
            </a:r>
            <a:endParaRPr lang="en-US" altLang="zh-CN" sz="1400" dirty="0"/>
          </a:p>
          <a:p>
            <a:r>
              <a:rPr lang="en-US" altLang="zh-CN" sz="1400" dirty="0" err="1"/>
              <a:t>tempor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incididunt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ut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labore</a:t>
            </a:r>
            <a:r>
              <a:rPr lang="en-US" altLang="zh-CN" sz="1400" dirty="0"/>
              <a:t> et dolore magna </a:t>
            </a:r>
            <a:r>
              <a:rPr lang="en-US" altLang="zh-CN" sz="1400" dirty="0" err="1"/>
              <a:t>aliqua</a:t>
            </a:r>
            <a:r>
              <a:rPr lang="en-US" altLang="zh-CN" sz="1400" dirty="0"/>
              <a:t>. </a:t>
            </a:r>
            <a:endParaRPr lang="en-US" altLang="zh-CN" sz="1400" dirty="0"/>
          </a:p>
          <a:p>
            <a:endParaRPr lang="en-US" altLang="zh-CN" sz="1400" dirty="0"/>
          </a:p>
          <a:p>
            <a:endParaRPr lang="zh-CN" altLang="en-US" sz="1400" dirty="0"/>
          </a:p>
        </p:txBody>
      </p:sp>
      <p:sp>
        <p:nvSpPr>
          <p:cNvPr id="8" name="文本框 7"/>
          <p:cNvSpPr txBox="1"/>
          <p:nvPr/>
        </p:nvSpPr>
        <p:spPr>
          <a:xfrm>
            <a:off x="571500" y="252968"/>
            <a:ext cx="20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TJBT</a:t>
            </a:r>
            <a:endParaRPr lang="zh-CN" altLang="en-US" spc="6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1500" y="1684382"/>
            <a:ext cx="365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输入小标题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10858500" y="558800"/>
            <a:ext cx="1333500" cy="0"/>
          </a:xfrm>
          <a:prstGeom prst="line">
            <a:avLst/>
          </a:prstGeom>
          <a:ln w="19050">
            <a:solidFill>
              <a:srgbClr val="94D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0731500" y="252968"/>
            <a:ext cx="20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TJBT</a:t>
            </a:r>
            <a:endParaRPr lang="zh-CN" altLang="en-US" spc="6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75450" y="2887196"/>
            <a:ext cx="4978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/>
              <a:t>Lorem ipsum dolor sit </a:t>
            </a:r>
            <a:r>
              <a:rPr lang="en-US" altLang="zh-CN" sz="1400" dirty="0" err="1"/>
              <a:t>amet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consectetur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adipisicing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elit</a:t>
            </a:r>
            <a:r>
              <a:rPr lang="en-US" altLang="zh-CN" sz="1400" dirty="0"/>
              <a:t>, </a:t>
            </a:r>
            <a:endParaRPr lang="en-US" altLang="zh-CN" sz="1400" dirty="0"/>
          </a:p>
          <a:p>
            <a:pPr algn="r"/>
            <a:r>
              <a:rPr lang="en-US" altLang="zh-CN" sz="1400" dirty="0"/>
              <a:t>sed do </a:t>
            </a:r>
            <a:r>
              <a:rPr lang="en-US" altLang="zh-CN" sz="1400" dirty="0" err="1"/>
              <a:t>eiusmod</a:t>
            </a:r>
            <a:r>
              <a:rPr lang="en-US" altLang="zh-CN" sz="1400" dirty="0"/>
              <a:t> </a:t>
            </a:r>
            <a:r>
              <a:rPr lang="en-US" altLang="zh-CN" sz="1400" dirty="0" err="1"/>
              <a:t>tempor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incididunt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ut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labore</a:t>
            </a:r>
            <a:r>
              <a:rPr lang="en-US" altLang="zh-CN" sz="1400" dirty="0"/>
              <a:t> et dolore magna </a:t>
            </a:r>
            <a:r>
              <a:rPr lang="en-US" altLang="zh-CN" sz="1400" dirty="0" err="1"/>
              <a:t>aliqua.Lorem</a:t>
            </a:r>
            <a:r>
              <a:rPr lang="en-US" altLang="zh-CN" sz="1400" dirty="0"/>
              <a:t> ipsum dolor sit </a:t>
            </a:r>
            <a:r>
              <a:rPr lang="en-US" altLang="zh-CN" sz="1400" dirty="0" err="1"/>
              <a:t>amet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consectetur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adipisicing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elit</a:t>
            </a:r>
            <a:r>
              <a:rPr lang="en-US" altLang="zh-CN" sz="1400" dirty="0"/>
              <a:t>, sed do </a:t>
            </a:r>
            <a:r>
              <a:rPr lang="en-US" altLang="zh-CN" sz="1400" dirty="0" err="1"/>
              <a:t>eiusmod</a:t>
            </a:r>
            <a:r>
              <a:rPr lang="en-US" altLang="zh-CN" sz="1400" dirty="0"/>
              <a:t> </a:t>
            </a:r>
            <a:endParaRPr lang="en-US" altLang="zh-CN" sz="1400" dirty="0"/>
          </a:p>
          <a:p>
            <a:pPr algn="r"/>
            <a:r>
              <a:rPr lang="en-US" altLang="zh-CN" sz="1400" dirty="0" err="1"/>
              <a:t>tempor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incididunt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ut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labore</a:t>
            </a:r>
            <a:r>
              <a:rPr lang="en-US" altLang="zh-CN" sz="1400" dirty="0"/>
              <a:t> et dolore magna </a:t>
            </a:r>
            <a:r>
              <a:rPr lang="en-US" altLang="zh-CN" sz="1400" dirty="0" err="1"/>
              <a:t>aliqua</a:t>
            </a:r>
            <a:r>
              <a:rPr lang="en-US" altLang="zh-CN" sz="1400" dirty="0"/>
              <a:t>. Lorem ipsum dolor sit </a:t>
            </a:r>
            <a:r>
              <a:rPr lang="en-US" altLang="zh-CN" sz="1400" dirty="0" err="1"/>
              <a:t>amet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consectetur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adipisicing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elit</a:t>
            </a:r>
            <a:r>
              <a:rPr lang="en-US" altLang="zh-CN" sz="1400" dirty="0"/>
              <a:t>, </a:t>
            </a:r>
            <a:endParaRPr lang="en-US" altLang="zh-CN" sz="1400" dirty="0"/>
          </a:p>
          <a:p>
            <a:pPr algn="r"/>
            <a:r>
              <a:rPr lang="en-US" altLang="zh-CN" sz="1400" dirty="0"/>
              <a:t>sed do </a:t>
            </a:r>
            <a:r>
              <a:rPr lang="en-US" altLang="zh-CN" sz="1400" dirty="0" err="1"/>
              <a:t>eiusmod</a:t>
            </a:r>
            <a:r>
              <a:rPr lang="en-US" altLang="zh-CN" sz="1400" dirty="0"/>
              <a:t> </a:t>
            </a:r>
            <a:r>
              <a:rPr lang="en-US" altLang="zh-CN" sz="1400" dirty="0" err="1"/>
              <a:t>tempor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incididunt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ut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labore</a:t>
            </a:r>
            <a:r>
              <a:rPr lang="en-US" altLang="zh-CN" sz="1400" dirty="0"/>
              <a:t> et dolore magna </a:t>
            </a:r>
            <a:r>
              <a:rPr lang="en-US" altLang="zh-CN" sz="1400" dirty="0" err="1"/>
              <a:t>aliqua.Lorem</a:t>
            </a:r>
            <a:r>
              <a:rPr lang="en-US" altLang="zh-CN" sz="1400" dirty="0"/>
              <a:t> ipsum dolor sit </a:t>
            </a:r>
            <a:r>
              <a:rPr lang="en-US" altLang="zh-CN" sz="1400" dirty="0" err="1"/>
              <a:t>amet</a:t>
            </a:r>
            <a:r>
              <a:rPr lang="en-US" altLang="zh-CN" sz="1400" dirty="0"/>
              <a:t>, </a:t>
            </a:r>
            <a:r>
              <a:rPr lang="en-US" altLang="zh-CN" sz="1400" dirty="0" err="1"/>
              <a:t>consectetur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adipisicing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elit</a:t>
            </a:r>
            <a:r>
              <a:rPr lang="en-US" altLang="zh-CN" sz="1400" dirty="0"/>
              <a:t>, sed do </a:t>
            </a:r>
            <a:r>
              <a:rPr lang="en-US" altLang="zh-CN" sz="1400" dirty="0" err="1"/>
              <a:t>eiusmod</a:t>
            </a:r>
            <a:r>
              <a:rPr lang="en-US" altLang="zh-CN" sz="1400" dirty="0"/>
              <a:t> </a:t>
            </a:r>
            <a:endParaRPr lang="en-US" altLang="zh-CN" sz="1400" dirty="0"/>
          </a:p>
          <a:p>
            <a:pPr algn="r"/>
            <a:r>
              <a:rPr lang="en-US" altLang="zh-CN" sz="1400" dirty="0" err="1"/>
              <a:t>tempor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incididunt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ut</a:t>
            </a:r>
            <a:r>
              <a:rPr lang="en-US" altLang="zh-CN" sz="1400" dirty="0"/>
              <a:t> </a:t>
            </a:r>
            <a:r>
              <a:rPr lang="en-US" altLang="zh-CN" sz="1400" dirty="0" err="1"/>
              <a:t>labore</a:t>
            </a:r>
            <a:r>
              <a:rPr lang="en-US" altLang="zh-CN" sz="1400" dirty="0"/>
              <a:t> et dolore magna </a:t>
            </a:r>
            <a:r>
              <a:rPr lang="en-US" altLang="zh-CN" sz="1400" dirty="0" err="1"/>
              <a:t>aliqua</a:t>
            </a:r>
            <a:r>
              <a:rPr lang="en-US" altLang="zh-CN" sz="1400" dirty="0"/>
              <a:t>. </a:t>
            </a:r>
            <a:endParaRPr lang="en-US" altLang="zh-CN" sz="1400" dirty="0"/>
          </a:p>
          <a:p>
            <a:pPr algn="r"/>
            <a:endParaRPr lang="en-US" altLang="zh-CN" sz="1400" dirty="0"/>
          </a:p>
          <a:p>
            <a:pPr algn="r"/>
            <a:endParaRPr lang="zh-CN" altLang="en-US" sz="1400" dirty="0"/>
          </a:p>
        </p:txBody>
      </p:sp>
      <p:sp>
        <p:nvSpPr>
          <p:cNvPr id="8" name="文本框 7"/>
          <p:cNvSpPr txBox="1"/>
          <p:nvPr/>
        </p:nvSpPr>
        <p:spPr>
          <a:xfrm>
            <a:off x="10366375" y="1703432"/>
            <a:ext cx="3651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输入小标题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79800" y="2806700"/>
            <a:ext cx="5232400" cy="1282700"/>
          </a:xfrm>
          <a:prstGeom prst="rect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箭头连接符 3"/>
          <p:cNvCxnSpPr/>
          <p:nvPr/>
        </p:nvCxnSpPr>
        <p:spPr>
          <a:xfrm>
            <a:off x="6096000" y="1987550"/>
            <a:ext cx="0" cy="1130300"/>
          </a:xfrm>
          <a:prstGeom prst="straightConnector1">
            <a:avLst/>
          </a:prstGeom>
          <a:ln w="19050">
            <a:solidFill>
              <a:srgbClr val="94D2B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6096000" y="3689350"/>
            <a:ext cx="0" cy="1130300"/>
          </a:xfrm>
          <a:prstGeom prst="straightConnector1">
            <a:avLst/>
          </a:prstGeom>
          <a:ln w="19050">
            <a:solidFill>
              <a:srgbClr val="94D2B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851150" y="4927371"/>
            <a:ext cx="6489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200" dirty="0"/>
          </a:p>
          <a:p>
            <a:pPr algn="ctr"/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endParaRPr lang="en-US" altLang="zh-CN" sz="1200" dirty="0"/>
          </a:p>
          <a:p>
            <a:pPr algn="ctr"/>
            <a:r>
              <a:rPr lang="en-US" altLang="zh-CN" sz="1200" dirty="0" err="1"/>
              <a:t>incidiore</a:t>
            </a:r>
            <a:r>
              <a:rPr lang="en-US" altLang="zh-CN" sz="1200" dirty="0"/>
              <a:t> et dolore magna </a:t>
            </a:r>
            <a:r>
              <a:rPr lang="en-US" altLang="zh-CN" sz="1200" dirty="0" err="1"/>
              <a:t>aliqua.Lorem</a:t>
            </a:r>
            <a:r>
              <a:rPr lang="en-US" altLang="zh-CN" sz="1200" dirty="0"/>
              <a:t> ipsum dolor sit </a:t>
            </a:r>
            <a:r>
              <a:rPr lang="en-US" altLang="zh-CN" sz="1200" dirty="0" err="1"/>
              <a:t>amet</a:t>
            </a:r>
            <a:endParaRPr lang="en-US" altLang="zh-CN" sz="1200" dirty="0"/>
          </a:p>
          <a:p>
            <a:pPr algn="ctr"/>
            <a:r>
              <a:rPr lang="en-US" altLang="zh-CN" sz="1200" dirty="0"/>
              <a:t>,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sed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endParaRPr lang="en-US" altLang="zh-CN" sz="1200" dirty="0"/>
          </a:p>
        </p:txBody>
      </p:sp>
      <p:sp>
        <p:nvSpPr>
          <p:cNvPr id="8" name="文本框 7"/>
          <p:cNvSpPr txBox="1"/>
          <p:nvPr/>
        </p:nvSpPr>
        <p:spPr>
          <a:xfrm>
            <a:off x="3733811" y="3166130"/>
            <a:ext cx="4978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LOREM IPSUM DOLOR SIT AMET,</a:t>
            </a:r>
            <a:endParaRPr lang="zh-CN" altLang="en-US" sz="2800" dirty="0">
              <a:solidFill>
                <a:schemeClr val="bg1"/>
              </a:solidFill>
              <a:latin typeface="Bahnschrift SemiCondensed" panose="020B0502040204020203" pitchFamily="34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0858500" y="558800"/>
            <a:ext cx="1333500" cy="0"/>
          </a:xfrm>
          <a:prstGeom prst="line">
            <a:avLst/>
          </a:prstGeom>
          <a:ln w="19050">
            <a:solidFill>
              <a:srgbClr val="94D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0731500" y="252968"/>
            <a:ext cx="20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TJBT</a:t>
            </a:r>
            <a:endParaRPr lang="zh-CN" altLang="en-US" spc="6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51150" y="825271"/>
            <a:ext cx="6489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200" dirty="0"/>
          </a:p>
          <a:p>
            <a:pPr algn="ctr"/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endParaRPr lang="en-US" altLang="zh-CN" sz="1200" dirty="0"/>
          </a:p>
          <a:p>
            <a:pPr algn="ctr"/>
            <a:r>
              <a:rPr lang="en-US" altLang="zh-CN" sz="1200" dirty="0" err="1"/>
              <a:t>incidiore</a:t>
            </a:r>
            <a:r>
              <a:rPr lang="en-US" altLang="zh-CN" sz="1200" dirty="0"/>
              <a:t> et dolore magna </a:t>
            </a:r>
            <a:r>
              <a:rPr lang="en-US" altLang="zh-CN" sz="1200" dirty="0" err="1"/>
              <a:t>aliqua.Lorem</a:t>
            </a:r>
            <a:r>
              <a:rPr lang="en-US" altLang="zh-CN" sz="1200" dirty="0"/>
              <a:t> ipsum dolor sit </a:t>
            </a:r>
            <a:r>
              <a:rPr lang="en-US" altLang="zh-CN" sz="1200" dirty="0" err="1"/>
              <a:t>amet</a:t>
            </a:r>
            <a:endParaRPr lang="en-US" altLang="zh-CN" sz="1200" dirty="0"/>
          </a:p>
          <a:p>
            <a:pPr algn="ctr"/>
            <a:r>
              <a:rPr lang="en-US" altLang="zh-CN" sz="1200" dirty="0"/>
              <a:t>,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sed do </a:t>
            </a:r>
            <a:r>
              <a:rPr lang="en-US" altLang="zh-CN" sz="1200" dirty="0" err="1"/>
              <a:t>eiusmod</a:t>
            </a:r>
            <a:r>
              <a:rPr lang="en-US" altLang="zh-CN" sz="1200" dirty="0"/>
              <a:t> </a:t>
            </a:r>
            <a:endParaRPr lang="en-US" altLang="zh-CN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33548"/>
            <a:ext cx="12192000" cy="3035300"/>
          </a:xfrm>
          <a:prstGeom prst="rect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94100" y="2321004"/>
            <a:ext cx="18415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8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Bahnschrift SemiCondensed" panose="020B0502040204020203" pitchFamily="34" charset="0"/>
                <a:ea typeface="等线" panose="02010600030101010101" charset="-122"/>
                <a:cs typeface="+mn-cs"/>
              </a:rPr>
              <a:t>02</a:t>
            </a:r>
            <a:endParaRPr kumimoji="0" lang="zh-CN" altLang="en-US" sz="138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Bahnschrift SemiCondensed" panose="020B0502040204020203" pitchFamily="34" charset="0"/>
              <a:ea typeface="等线" panose="02010600030101010101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68900" y="3140928"/>
            <a:ext cx="39243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添加标题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32400" y="2879318"/>
            <a:ext cx="3632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Lorem ipsum dolor sit amet, consectetur adipisicing elit, 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等腰三角形 5"/>
          <p:cNvSpPr/>
          <p:nvPr/>
        </p:nvSpPr>
        <p:spPr>
          <a:xfrm rot="2837685">
            <a:off x="-152913" y="3671615"/>
            <a:ext cx="1060705" cy="91440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7" name="等腰三角形 6"/>
          <p:cNvSpPr/>
          <p:nvPr/>
        </p:nvSpPr>
        <p:spPr>
          <a:xfrm rot="1802438">
            <a:off x="502144" y="2126474"/>
            <a:ext cx="546880" cy="4714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8460181">
            <a:off x="10218657" y="2226991"/>
            <a:ext cx="847886" cy="73093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等腰三角形 8"/>
          <p:cNvSpPr/>
          <p:nvPr/>
        </p:nvSpPr>
        <p:spPr>
          <a:xfrm rot="18083427">
            <a:off x="10783388" y="3792783"/>
            <a:ext cx="1096637" cy="94537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0" name="等腰三角形 9"/>
          <p:cNvSpPr/>
          <p:nvPr/>
        </p:nvSpPr>
        <p:spPr>
          <a:xfrm rot="6285342">
            <a:off x="1934843" y="3135002"/>
            <a:ext cx="930402" cy="8323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5600700" cy="68580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10858500" y="558800"/>
            <a:ext cx="1333500" cy="0"/>
          </a:xfrm>
          <a:prstGeom prst="line">
            <a:avLst/>
          </a:prstGeom>
          <a:ln w="19050">
            <a:solidFill>
              <a:srgbClr val="94D2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0731500" y="252968"/>
            <a:ext cx="2044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6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TJBT</a:t>
            </a:r>
            <a:endParaRPr lang="zh-CN" altLang="en-US" spc="6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6807200" y="901700"/>
            <a:ext cx="914400" cy="914400"/>
          </a:xfrm>
          <a:prstGeom prst="ellips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0020300" y="901700"/>
            <a:ext cx="914400" cy="914400"/>
          </a:xfrm>
          <a:prstGeom prst="ellips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0020300" y="3860800"/>
            <a:ext cx="914400" cy="914400"/>
          </a:xfrm>
          <a:prstGeom prst="ellips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807200" y="3860800"/>
            <a:ext cx="914400" cy="914400"/>
          </a:xfrm>
          <a:prstGeom prst="ellipse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gistry_31010"/>
          <p:cNvSpPr>
            <a:spLocks noChangeAspect="1"/>
          </p:cNvSpPr>
          <p:nvPr/>
        </p:nvSpPr>
        <p:spPr bwMode="auto">
          <a:xfrm>
            <a:off x="6978564" y="4030499"/>
            <a:ext cx="609685" cy="575002"/>
          </a:xfrm>
          <a:custGeom>
            <a:avLst/>
            <a:gdLst>
              <a:gd name="T0" fmla="*/ 0 w 6157"/>
              <a:gd name="T1" fmla="*/ 3844 h 5816"/>
              <a:gd name="T2" fmla="*/ 1972 w 6157"/>
              <a:gd name="T3" fmla="*/ 3844 h 5816"/>
              <a:gd name="T4" fmla="*/ 1972 w 6157"/>
              <a:gd name="T5" fmla="*/ 5816 h 5816"/>
              <a:gd name="T6" fmla="*/ 0 w 6157"/>
              <a:gd name="T7" fmla="*/ 5816 h 5816"/>
              <a:gd name="T8" fmla="*/ 0 w 6157"/>
              <a:gd name="T9" fmla="*/ 3844 h 5816"/>
              <a:gd name="T10" fmla="*/ 2592 w 6157"/>
              <a:gd name="T11" fmla="*/ 5816 h 5816"/>
              <a:gd name="T12" fmla="*/ 4565 w 6157"/>
              <a:gd name="T13" fmla="*/ 5816 h 5816"/>
              <a:gd name="T14" fmla="*/ 4565 w 6157"/>
              <a:gd name="T15" fmla="*/ 3844 h 5816"/>
              <a:gd name="T16" fmla="*/ 2592 w 6157"/>
              <a:gd name="T17" fmla="*/ 3844 h 5816"/>
              <a:gd name="T18" fmla="*/ 2592 w 6157"/>
              <a:gd name="T19" fmla="*/ 5816 h 5816"/>
              <a:gd name="T20" fmla="*/ 37 w 6157"/>
              <a:gd name="T21" fmla="*/ 3261 h 5816"/>
              <a:gd name="T22" fmla="*/ 2010 w 6157"/>
              <a:gd name="T23" fmla="*/ 3261 h 5816"/>
              <a:gd name="T24" fmla="*/ 2010 w 6157"/>
              <a:gd name="T25" fmla="*/ 1289 h 5816"/>
              <a:gd name="T26" fmla="*/ 37 w 6157"/>
              <a:gd name="T27" fmla="*/ 1289 h 5816"/>
              <a:gd name="T28" fmla="*/ 37 w 6157"/>
              <a:gd name="T29" fmla="*/ 3261 h 5816"/>
              <a:gd name="T30" fmla="*/ 4340 w 6157"/>
              <a:gd name="T31" fmla="*/ 1060 h 5816"/>
              <a:gd name="T32" fmla="*/ 3652 w 6157"/>
              <a:gd name="T33" fmla="*/ 0 h 5816"/>
              <a:gd name="T34" fmla="*/ 2592 w 6157"/>
              <a:gd name="T35" fmla="*/ 688 h 5816"/>
              <a:gd name="T36" fmla="*/ 3280 w 6157"/>
              <a:gd name="T37" fmla="*/ 1748 h 5816"/>
              <a:gd name="T38" fmla="*/ 4340 w 6157"/>
              <a:gd name="T39" fmla="*/ 1060 h 5816"/>
              <a:gd name="T40" fmla="*/ 2924 w 6157"/>
              <a:gd name="T41" fmla="*/ 2680 h 5816"/>
              <a:gd name="T42" fmla="*/ 3872 w 6157"/>
              <a:gd name="T43" fmla="*/ 3515 h 5816"/>
              <a:gd name="T44" fmla="*/ 4707 w 6157"/>
              <a:gd name="T45" fmla="*/ 2568 h 5816"/>
              <a:gd name="T46" fmla="*/ 3760 w 6157"/>
              <a:gd name="T47" fmla="*/ 1733 h 5816"/>
              <a:gd name="T48" fmla="*/ 2924 w 6157"/>
              <a:gd name="T49" fmla="*/ 2680 h 5816"/>
              <a:gd name="T50" fmla="*/ 5495 w 6157"/>
              <a:gd name="T51" fmla="*/ 603 h 5816"/>
              <a:gd name="T52" fmla="*/ 4419 w 6157"/>
              <a:gd name="T53" fmla="*/ 1265 h 5816"/>
              <a:gd name="T54" fmla="*/ 5081 w 6157"/>
              <a:gd name="T55" fmla="*/ 2341 h 5816"/>
              <a:gd name="T56" fmla="*/ 6157 w 6157"/>
              <a:gd name="T57" fmla="*/ 1679 h 5816"/>
              <a:gd name="T58" fmla="*/ 5495 w 6157"/>
              <a:gd name="T59" fmla="*/ 603 h 5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157" h="5816">
                <a:moveTo>
                  <a:pt x="0" y="3844"/>
                </a:moveTo>
                <a:lnTo>
                  <a:pt x="1972" y="3844"/>
                </a:lnTo>
                <a:lnTo>
                  <a:pt x="1972" y="5816"/>
                </a:lnTo>
                <a:lnTo>
                  <a:pt x="0" y="5816"/>
                </a:lnTo>
                <a:lnTo>
                  <a:pt x="0" y="3844"/>
                </a:lnTo>
                <a:close/>
                <a:moveTo>
                  <a:pt x="2592" y="5816"/>
                </a:moveTo>
                <a:lnTo>
                  <a:pt x="4565" y="5816"/>
                </a:lnTo>
                <a:lnTo>
                  <a:pt x="4565" y="3844"/>
                </a:lnTo>
                <a:lnTo>
                  <a:pt x="2592" y="3844"/>
                </a:lnTo>
                <a:lnTo>
                  <a:pt x="2592" y="5816"/>
                </a:lnTo>
                <a:close/>
                <a:moveTo>
                  <a:pt x="37" y="3261"/>
                </a:moveTo>
                <a:lnTo>
                  <a:pt x="2010" y="3261"/>
                </a:lnTo>
                <a:lnTo>
                  <a:pt x="2010" y="1289"/>
                </a:lnTo>
                <a:lnTo>
                  <a:pt x="37" y="1289"/>
                </a:lnTo>
                <a:lnTo>
                  <a:pt x="37" y="3261"/>
                </a:lnTo>
                <a:close/>
                <a:moveTo>
                  <a:pt x="4340" y="1060"/>
                </a:moveTo>
                <a:lnTo>
                  <a:pt x="3652" y="0"/>
                </a:lnTo>
                <a:lnTo>
                  <a:pt x="2592" y="688"/>
                </a:lnTo>
                <a:lnTo>
                  <a:pt x="3280" y="1748"/>
                </a:lnTo>
                <a:lnTo>
                  <a:pt x="4340" y="1060"/>
                </a:lnTo>
                <a:close/>
                <a:moveTo>
                  <a:pt x="2924" y="2680"/>
                </a:moveTo>
                <a:lnTo>
                  <a:pt x="3872" y="3515"/>
                </a:lnTo>
                <a:lnTo>
                  <a:pt x="4707" y="2568"/>
                </a:lnTo>
                <a:lnTo>
                  <a:pt x="3760" y="1733"/>
                </a:lnTo>
                <a:lnTo>
                  <a:pt x="2924" y="2680"/>
                </a:lnTo>
                <a:close/>
                <a:moveTo>
                  <a:pt x="5495" y="603"/>
                </a:moveTo>
                <a:lnTo>
                  <a:pt x="4419" y="1265"/>
                </a:lnTo>
                <a:lnTo>
                  <a:pt x="5081" y="2341"/>
                </a:lnTo>
                <a:lnTo>
                  <a:pt x="6157" y="1679"/>
                </a:lnTo>
                <a:lnTo>
                  <a:pt x="5495" y="60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2" name="leaf_849"/>
          <p:cNvSpPr>
            <a:spLocks noChangeAspect="1"/>
          </p:cNvSpPr>
          <p:nvPr/>
        </p:nvSpPr>
        <p:spPr bwMode="auto">
          <a:xfrm>
            <a:off x="10196500" y="1054057"/>
            <a:ext cx="561999" cy="609685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  <a:gd name="T88" fmla="*/ 278945 h 440259"/>
              <a:gd name="T89" fmla="*/ 278945 h 440259"/>
              <a:gd name="T90" fmla="*/ 278945 h 440259"/>
              <a:gd name="T91" fmla="*/ 278945 h 440259"/>
              <a:gd name="T92" fmla="*/ 278945 h 440259"/>
              <a:gd name="T93" fmla="*/ 278945 h 440259"/>
              <a:gd name="T94" fmla="*/ 278945 h 440259"/>
              <a:gd name="T95" fmla="*/ 278945 h 440259"/>
              <a:gd name="T96" fmla="*/ 278945 h 440259"/>
              <a:gd name="T97" fmla="*/ 278945 h 440259"/>
              <a:gd name="T98" fmla="*/ 278945 h 440259"/>
              <a:gd name="T99" fmla="*/ 278945 h 440259"/>
              <a:gd name="T100" fmla="*/ 278945 h 440259"/>
              <a:gd name="T101" fmla="*/ 278945 h 440259"/>
              <a:gd name="T102" fmla="*/ 278945 h 440259"/>
              <a:gd name="T103" fmla="*/ 278945 h 440259"/>
              <a:gd name="T104" fmla="*/ 278945 h 440259"/>
              <a:gd name="T105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70" h="402">
                <a:moveTo>
                  <a:pt x="357" y="97"/>
                </a:moveTo>
                <a:cubicBezTo>
                  <a:pt x="357" y="97"/>
                  <a:pt x="346" y="90"/>
                  <a:pt x="349" y="81"/>
                </a:cubicBezTo>
                <a:cubicBezTo>
                  <a:pt x="350" y="74"/>
                  <a:pt x="370" y="46"/>
                  <a:pt x="370" y="46"/>
                </a:cubicBezTo>
                <a:cubicBezTo>
                  <a:pt x="370" y="46"/>
                  <a:pt x="358" y="32"/>
                  <a:pt x="360" y="26"/>
                </a:cubicBezTo>
                <a:cubicBezTo>
                  <a:pt x="364" y="6"/>
                  <a:pt x="363" y="7"/>
                  <a:pt x="363" y="7"/>
                </a:cubicBezTo>
                <a:cubicBezTo>
                  <a:pt x="363" y="7"/>
                  <a:pt x="364" y="9"/>
                  <a:pt x="341" y="14"/>
                </a:cubicBezTo>
                <a:cubicBezTo>
                  <a:pt x="338" y="15"/>
                  <a:pt x="321" y="0"/>
                  <a:pt x="321" y="0"/>
                </a:cubicBezTo>
                <a:cubicBezTo>
                  <a:pt x="321" y="0"/>
                  <a:pt x="299" y="19"/>
                  <a:pt x="290" y="21"/>
                </a:cubicBezTo>
                <a:cubicBezTo>
                  <a:pt x="283" y="23"/>
                  <a:pt x="276" y="10"/>
                  <a:pt x="276" y="10"/>
                </a:cubicBezTo>
                <a:cubicBezTo>
                  <a:pt x="276" y="10"/>
                  <a:pt x="253" y="30"/>
                  <a:pt x="246" y="31"/>
                </a:cubicBezTo>
                <a:cubicBezTo>
                  <a:pt x="238" y="33"/>
                  <a:pt x="233" y="19"/>
                  <a:pt x="233" y="19"/>
                </a:cubicBezTo>
                <a:cubicBezTo>
                  <a:pt x="233" y="19"/>
                  <a:pt x="203" y="43"/>
                  <a:pt x="194" y="45"/>
                </a:cubicBezTo>
                <a:cubicBezTo>
                  <a:pt x="188" y="47"/>
                  <a:pt x="183" y="33"/>
                  <a:pt x="183" y="33"/>
                </a:cubicBezTo>
                <a:cubicBezTo>
                  <a:pt x="183" y="33"/>
                  <a:pt x="157" y="57"/>
                  <a:pt x="149" y="60"/>
                </a:cubicBezTo>
                <a:cubicBezTo>
                  <a:pt x="140" y="63"/>
                  <a:pt x="128" y="52"/>
                  <a:pt x="128" y="52"/>
                </a:cubicBezTo>
                <a:cubicBezTo>
                  <a:pt x="128" y="52"/>
                  <a:pt x="105" y="77"/>
                  <a:pt x="97" y="81"/>
                </a:cubicBezTo>
                <a:cubicBezTo>
                  <a:pt x="90" y="85"/>
                  <a:pt x="84" y="75"/>
                  <a:pt x="84" y="75"/>
                </a:cubicBezTo>
                <a:cubicBezTo>
                  <a:pt x="84" y="75"/>
                  <a:pt x="63" y="103"/>
                  <a:pt x="58" y="108"/>
                </a:cubicBezTo>
                <a:cubicBezTo>
                  <a:pt x="53" y="113"/>
                  <a:pt x="44" y="108"/>
                  <a:pt x="44" y="108"/>
                </a:cubicBezTo>
                <a:cubicBezTo>
                  <a:pt x="44" y="108"/>
                  <a:pt x="32" y="140"/>
                  <a:pt x="28" y="149"/>
                </a:cubicBezTo>
                <a:cubicBezTo>
                  <a:pt x="24" y="155"/>
                  <a:pt x="9" y="158"/>
                  <a:pt x="9" y="158"/>
                </a:cubicBezTo>
                <a:cubicBezTo>
                  <a:pt x="9" y="158"/>
                  <a:pt x="13" y="189"/>
                  <a:pt x="11" y="199"/>
                </a:cubicBezTo>
                <a:cubicBezTo>
                  <a:pt x="10" y="209"/>
                  <a:pt x="0" y="208"/>
                  <a:pt x="0" y="218"/>
                </a:cubicBezTo>
                <a:cubicBezTo>
                  <a:pt x="1" y="229"/>
                  <a:pt x="12" y="252"/>
                  <a:pt x="15" y="262"/>
                </a:cubicBezTo>
                <a:cubicBezTo>
                  <a:pt x="21" y="283"/>
                  <a:pt x="32" y="303"/>
                  <a:pt x="48" y="319"/>
                </a:cubicBezTo>
                <a:cubicBezTo>
                  <a:pt x="77" y="287"/>
                  <a:pt x="106" y="255"/>
                  <a:pt x="135" y="223"/>
                </a:cubicBezTo>
                <a:cubicBezTo>
                  <a:pt x="160" y="197"/>
                  <a:pt x="185" y="171"/>
                  <a:pt x="211" y="146"/>
                </a:cubicBezTo>
                <a:cubicBezTo>
                  <a:pt x="237" y="122"/>
                  <a:pt x="263" y="97"/>
                  <a:pt x="294" y="78"/>
                </a:cubicBezTo>
                <a:cubicBezTo>
                  <a:pt x="264" y="99"/>
                  <a:pt x="239" y="124"/>
                  <a:pt x="214" y="150"/>
                </a:cubicBezTo>
                <a:cubicBezTo>
                  <a:pt x="190" y="176"/>
                  <a:pt x="166" y="203"/>
                  <a:pt x="143" y="230"/>
                </a:cubicBezTo>
                <a:cubicBezTo>
                  <a:pt x="117" y="260"/>
                  <a:pt x="92" y="290"/>
                  <a:pt x="68" y="321"/>
                </a:cubicBezTo>
                <a:lnTo>
                  <a:pt x="67" y="321"/>
                </a:lnTo>
                <a:cubicBezTo>
                  <a:pt x="46" y="344"/>
                  <a:pt x="25" y="367"/>
                  <a:pt x="3" y="391"/>
                </a:cubicBezTo>
                <a:cubicBezTo>
                  <a:pt x="8" y="394"/>
                  <a:pt x="12" y="397"/>
                  <a:pt x="16" y="401"/>
                </a:cubicBezTo>
                <a:cubicBezTo>
                  <a:pt x="17" y="401"/>
                  <a:pt x="17" y="401"/>
                  <a:pt x="18" y="402"/>
                </a:cubicBezTo>
                <a:cubicBezTo>
                  <a:pt x="38" y="382"/>
                  <a:pt x="58" y="362"/>
                  <a:pt x="78" y="342"/>
                </a:cubicBezTo>
                <a:cubicBezTo>
                  <a:pt x="79" y="343"/>
                  <a:pt x="80" y="344"/>
                  <a:pt x="81" y="344"/>
                </a:cubicBezTo>
                <a:cubicBezTo>
                  <a:pt x="89" y="348"/>
                  <a:pt x="96" y="351"/>
                  <a:pt x="104" y="354"/>
                </a:cubicBezTo>
                <a:cubicBezTo>
                  <a:pt x="112" y="356"/>
                  <a:pt x="149" y="380"/>
                  <a:pt x="149" y="380"/>
                </a:cubicBezTo>
                <a:cubicBezTo>
                  <a:pt x="149" y="380"/>
                  <a:pt x="147" y="360"/>
                  <a:pt x="153" y="360"/>
                </a:cubicBezTo>
                <a:cubicBezTo>
                  <a:pt x="160" y="361"/>
                  <a:pt x="188" y="373"/>
                  <a:pt x="188" y="373"/>
                </a:cubicBezTo>
                <a:cubicBezTo>
                  <a:pt x="188" y="373"/>
                  <a:pt x="194" y="350"/>
                  <a:pt x="204" y="346"/>
                </a:cubicBezTo>
                <a:cubicBezTo>
                  <a:pt x="211" y="344"/>
                  <a:pt x="235" y="351"/>
                  <a:pt x="235" y="351"/>
                </a:cubicBezTo>
                <a:cubicBezTo>
                  <a:pt x="235" y="351"/>
                  <a:pt x="235" y="334"/>
                  <a:pt x="243" y="329"/>
                </a:cubicBezTo>
                <a:cubicBezTo>
                  <a:pt x="249" y="324"/>
                  <a:pt x="279" y="314"/>
                  <a:pt x="279" y="314"/>
                </a:cubicBezTo>
                <a:cubicBezTo>
                  <a:pt x="279" y="314"/>
                  <a:pt x="272" y="301"/>
                  <a:pt x="277" y="294"/>
                </a:cubicBezTo>
                <a:cubicBezTo>
                  <a:pt x="281" y="286"/>
                  <a:pt x="313" y="257"/>
                  <a:pt x="313" y="257"/>
                </a:cubicBezTo>
                <a:cubicBezTo>
                  <a:pt x="313" y="257"/>
                  <a:pt x="298" y="252"/>
                  <a:pt x="302" y="243"/>
                </a:cubicBezTo>
                <a:cubicBezTo>
                  <a:pt x="305" y="235"/>
                  <a:pt x="330" y="204"/>
                  <a:pt x="330" y="204"/>
                </a:cubicBezTo>
                <a:cubicBezTo>
                  <a:pt x="330" y="204"/>
                  <a:pt x="319" y="194"/>
                  <a:pt x="323" y="182"/>
                </a:cubicBezTo>
                <a:cubicBezTo>
                  <a:pt x="325" y="175"/>
                  <a:pt x="347" y="149"/>
                  <a:pt x="347" y="149"/>
                </a:cubicBezTo>
                <a:cubicBezTo>
                  <a:pt x="347" y="149"/>
                  <a:pt x="334" y="141"/>
                  <a:pt x="337" y="132"/>
                </a:cubicBezTo>
                <a:cubicBezTo>
                  <a:pt x="338" y="125"/>
                  <a:pt x="357" y="97"/>
                  <a:pt x="357" y="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4" name="power_99744"/>
          <p:cNvSpPr>
            <a:spLocks noChangeAspect="1"/>
          </p:cNvSpPr>
          <p:nvPr/>
        </p:nvSpPr>
        <p:spPr bwMode="auto">
          <a:xfrm>
            <a:off x="6959699" y="1054057"/>
            <a:ext cx="609401" cy="609685"/>
          </a:xfrm>
          <a:custGeom>
            <a:avLst/>
            <a:gdLst>
              <a:gd name="T0" fmla="*/ 5449 w 5542"/>
              <a:gd name="T1" fmla="*/ 3419 h 5553"/>
              <a:gd name="T2" fmla="*/ 3169 w 5542"/>
              <a:gd name="T3" fmla="*/ 2146 h 5553"/>
              <a:gd name="T4" fmla="*/ 3073 w 5542"/>
              <a:gd name="T5" fmla="*/ 1989 h 5553"/>
              <a:gd name="T6" fmla="*/ 3011 w 5542"/>
              <a:gd name="T7" fmla="*/ 284 h 5553"/>
              <a:gd name="T8" fmla="*/ 2771 w 5542"/>
              <a:gd name="T9" fmla="*/ 0 h 5553"/>
              <a:gd name="T10" fmla="*/ 2530 w 5542"/>
              <a:gd name="T11" fmla="*/ 284 h 5553"/>
              <a:gd name="T12" fmla="*/ 2469 w 5542"/>
              <a:gd name="T13" fmla="*/ 1989 h 5553"/>
              <a:gd name="T14" fmla="*/ 2373 w 5542"/>
              <a:gd name="T15" fmla="*/ 2146 h 5553"/>
              <a:gd name="T16" fmla="*/ 93 w 5542"/>
              <a:gd name="T17" fmla="*/ 3419 h 5553"/>
              <a:gd name="T18" fmla="*/ 0 w 5542"/>
              <a:gd name="T19" fmla="*/ 3576 h 5553"/>
              <a:gd name="T20" fmla="*/ 0 w 5542"/>
              <a:gd name="T21" fmla="*/ 3976 h 5553"/>
              <a:gd name="T22" fmla="*/ 102 w 5542"/>
              <a:gd name="T23" fmla="*/ 4051 h 5553"/>
              <a:gd name="T24" fmla="*/ 2336 w 5542"/>
              <a:gd name="T25" fmla="*/ 3371 h 5553"/>
              <a:gd name="T26" fmla="*/ 2437 w 5542"/>
              <a:gd name="T27" fmla="*/ 3446 h 5553"/>
              <a:gd name="T28" fmla="*/ 2437 w 5542"/>
              <a:gd name="T29" fmla="*/ 4543 h 5553"/>
              <a:gd name="T30" fmla="*/ 2356 w 5542"/>
              <a:gd name="T31" fmla="*/ 4717 h 5553"/>
              <a:gd name="T32" fmla="*/ 1972 w 5542"/>
              <a:gd name="T33" fmla="*/ 5040 h 5553"/>
              <a:gd name="T34" fmla="*/ 1891 w 5542"/>
              <a:gd name="T35" fmla="*/ 5214 h 5553"/>
              <a:gd name="T36" fmla="*/ 1891 w 5542"/>
              <a:gd name="T37" fmla="*/ 5459 h 5553"/>
              <a:gd name="T38" fmla="*/ 1994 w 5542"/>
              <a:gd name="T39" fmla="*/ 5539 h 5553"/>
              <a:gd name="T40" fmla="*/ 2771 w 5542"/>
              <a:gd name="T41" fmla="*/ 5346 h 5553"/>
              <a:gd name="T42" fmla="*/ 3548 w 5542"/>
              <a:gd name="T43" fmla="*/ 5539 h 5553"/>
              <a:gd name="T44" fmla="*/ 3651 w 5542"/>
              <a:gd name="T45" fmla="*/ 5459 h 5553"/>
              <a:gd name="T46" fmla="*/ 3651 w 5542"/>
              <a:gd name="T47" fmla="*/ 5214 h 5553"/>
              <a:gd name="T48" fmla="*/ 3569 w 5542"/>
              <a:gd name="T49" fmla="*/ 5040 h 5553"/>
              <a:gd name="T50" fmla="*/ 3186 w 5542"/>
              <a:gd name="T51" fmla="*/ 4717 h 5553"/>
              <a:gd name="T52" fmla="*/ 3105 w 5542"/>
              <a:gd name="T53" fmla="*/ 4543 h 5553"/>
              <a:gd name="T54" fmla="*/ 3105 w 5542"/>
              <a:gd name="T55" fmla="*/ 3446 h 5553"/>
              <a:gd name="T56" fmla="*/ 3206 w 5542"/>
              <a:gd name="T57" fmla="*/ 3371 h 5553"/>
              <a:gd name="T58" fmla="*/ 5440 w 5542"/>
              <a:gd name="T59" fmla="*/ 4051 h 5553"/>
              <a:gd name="T60" fmla="*/ 5542 w 5542"/>
              <a:gd name="T61" fmla="*/ 3975 h 5553"/>
              <a:gd name="T62" fmla="*/ 5542 w 5542"/>
              <a:gd name="T63" fmla="*/ 3576 h 5553"/>
              <a:gd name="T64" fmla="*/ 5449 w 5542"/>
              <a:gd name="T65" fmla="*/ 3419 h 5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542" h="5553">
                <a:moveTo>
                  <a:pt x="5449" y="3419"/>
                </a:moveTo>
                <a:lnTo>
                  <a:pt x="3169" y="2146"/>
                </a:lnTo>
                <a:cubicBezTo>
                  <a:pt x="3118" y="2118"/>
                  <a:pt x="3075" y="2047"/>
                  <a:pt x="3073" y="1989"/>
                </a:cubicBezTo>
                <a:lnTo>
                  <a:pt x="3011" y="284"/>
                </a:lnTo>
                <a:cubicBezTo>
                  <a:pt x="3005" y="108"/>
                  <a:pt x="2890" y="0"/>
                  <a:pt x="2771" y="0"/>
                </a:cubicBezTo>
                <a:cubicBezTo>
                  <a:pt x="2652" y="0"/>
                  <a:pt x="2537" y="108"/>
                  <a:pt x="2530" y="284"/>
                </a:cubicBezTo>
                <a:lnTo>
                  <a:pt x="2469" y="1989"/>
                </a:lnTo>
                <a:cubicBezTo>
                  <a:pt x="2467" y="2047"/>
                  <a:pt x="2424" y="2118"/>
                  <a:pt x="2373" y="2146"/>
                </a:cubicBezTo>
                <a:lnTo>
                  <a:pt x="93" y="3419"/>
                </a:lnTo>
                <a:cubicBezTo>
                  <a:pt x="42" y="3447"/>
                  <a:pt x="0" y="3518"/>
                  <a:pt x="0" y="3576"/>
                </a:cubicBezTo>
                <a:lnTo>
                  <a:pt x="0" y="3976"/>
                </a:lnTo>
                <a:cubicBezTo>
                  <a:pt x="0" y="4034"/>
                  <a:pt x="46" y="4068"/>
                  <a:pt x="102" y="4051"/>
                </a:cubicBezTo>
                <a:lnTo>
                  <a:pt x="2336" y="3371"/>
                </a:lnTo>
                <a:cubicBezTo>
                  <a:pt x="2392" y="3354"/>
                  <a:pt x="2437" y="3388"/>
                  <a:pt x="2437" y="3446"/>
                </a:cubicBezTo>
                <a:lnTo>
                  <a:pt x="2437" y="4543"/>
                </a:lnTo>
                <a:cubicBezTo>
                  <a:pt x="2437" y="4601"/>
                  <a:pt x="2401" y="4680"/>
                  <a:pt x="2356" y="4717"/>
                </a:cubicBezTo>
                <a:lnTo>
                  <a:pt x="1972" y="5040"/>
                </a:lnTo>
                <a:cubicBezTo>
                  <a:pt x="1928" y="5077"/>
                  <a:pt x="1891" y="5156"/>
                  <a:pt x="1891" y="5214"/>
                </a:cubicBezTo>
                <a:lnTo>
                  <a:pt x="1891" y="5459"/>
                </a:lnTo>
                <a:cubicBezTo>
                  <a:pt x="1891" y="5517"/>
                  <a:pt x="1937" y="5553"/>
                  <a:pt x="1994" y="5539"/>
                </a:cubicBezTo>
                <a:lnTo>
                  <a:pt x="2771" y="5346"/>
                </a:lnTo>
                <a:lnTo>
                  <a:pt x="3548" y="5539"/>
                </a:lnTo>
                <a:cubicBezTo>
                  <a:pt x="3604" y="5553"/>
                  <a:pt x="3651" y="5517"/>
                  <a:pt x="3651" y="5459"/>
                </a:cubicBezTo>
                <a:lnTo>
                  <a:pt x="3651" y="5214"/>
                </a:lnTo>
                <a:cubicBezTo>
                  <a:pt x="3651" y="5156"/>
                  <a:pt x="3614" y="5077"/>
                  <a:pt x="3569" y="5040"/>
                </a:cubicBezTo>
                <a:lnTo>
                  <a:pt x="3186" y="4717"/>
                </a:lnTo>
                <a:cubicBezTo>
                  <a:pt x="3141" y="4680"/>
                  <a:pt x="3105" y="4601"/>
                  <a:pt x="3105" y="4543"/>
                </a:cubicBezTo>
                <a:lnTo>
                  <a:pt x="3105" y="3446"/>
                </a:lnTo>
                <a:cubicBezTo>
                  <a:pt x="3105" y="3388"/>
                  <a:pt x="3150" y="3354"/>
                  <a:pt x="3206" y="3371"/>
                </a:cubicBezTo>
                <a:lnTo>
                  <a:pt x="5440" y="4051"/>
                </a:lnTo>
                <a:cubicBezTo>
                  <a:pt x="5496" y="4067"/>
                  <a:pt x="5542" y="4033"/>
                  <a:pt x="5542" y="3975"/>
                </a:cubicBezTo>
                <a:lnTo>
                  <a:pt x="5542" y="3576"/>
                </a:lnTo>
                <a:cubicBezTo>
                  <a:pt x="5542" y="3518"/>
                  <a:pt x="5500" y="3447"/>
                  <a:pt x="5449" y="34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5" name="checked-box_56785"/>
          <p:cNvSpPr>
            <a:spLocks noChangeAspect="1"/>
          </p:cNvSpPr>
          <p:nvPr/>
        </p:nvSpPr>
        <p:spPr bwMode="auto">
          <a:xfrm>
            <a:off x="10196500" y="4030499"/>
            <a:ext cx="609685" cy="569122"/>
          </a:xfrm>
          <a:custGeom>
            <a:avLst/>
            <a:gdLst>
              <a:gd name="connsiteX0" fmla="*/ 543624 w 608916"/>
              <a:gd name="connsiteY0" fmla="*/ 21381 h 568405"/>
              <a:gd name="connsiteX1" fmla="*/ 547463 w 608916"/>
              <a:gd name="connsiteY1" fmla="*/ 21520 h 568405"/>
              <a:gd name="connsiteX2" fmla="*/ 590945 w 608916"/>
              <a:gd name="connsiteY2" fmla="*/ 41382 h 568405"/>
              <a:gd name="connsiteX3" fmla="*/ 588586 w 608916"/>
              <a:gd name="connsiteY3" fmla="*/ 135333 h 568405"/>
              <a:gd name="connsiteX4" fmla="*/ 338056 w 608916"/>
              <a:gd name="connsiteY4" fmla="*/ 385502 h 568405"/>
              <a:gd name="connsiteX5" fmla="*/ 291521 w 608916"/>
              <a:gd name="connsiteY5" fmla="*/ 404763 h 568405"/>
              <a:gd name="connsiteX6" fmla="*/ 244940 w 608916"/>
              <a:gd name="connsiteY6" fmla="*/ 385502 h 568405"/>
              <a:gd name="connsiteX7" fmla="*/ 198359 w 608916"/>
              <a:gd name="connsiteY7" fmla="*/ 338988 h 568405"/>
              <a:gd name="connsiteX8" fmla="*/ 147938 w 608916"/>
              <a:gd name="connsiteY8" fmla="*/ 288594 h 568405"/>
              <a:gd name="connsiteX9" fmla="*/ 147938 w 608916"/>
              <a:gd name="connsiteY9" fmla="*/ 195612 h 568405"/>
              <a:gd name="connsiteX10" fmla="*/ 194473 w 608916"/>
              <a:gd name="connsiteY10" fmla="*/ 176350 h 568405"/>
              <a:gd name="connsiteX11" fmla="*/ 241054 w 608916"/>
              <a:gd name="connsiteY11" fmla="*/ 195612 h 568405"/>
              <a:gd name="connsiteX12" fmla="*/ 291059 w 608916"/>
              <a:gd name="connsiteY12" fmla="*/ 246375 h 568405"/>
              <a:gd name="connsiteX13" fmla="*/ 497089 w 608916"/>
              <a:gd name="connsiteY13" fmla="*/ 40642 h 568405"/>
              <a:gd name="connsiteX14" fmla="*/ 543624 w 608916"/>
              <a:gd name="connsiteY14" fmla="*/ 21381 h 568405"/>
              <a:gd name="connsiteX15" fmla="*/ 74010 w 608916"/>
              <a:gd name="connsiteY15" fmla="*/ 0 h 568405"/>
              <a:gd name="connsiteX16" fmla="*/ 489345 w 608916"/>
              <a:gd name="connsiteY16" fmla="*/ 0 h 568405"/>
              <a:gd name="connsiteX17" fmla="*/ 470935 w 608916"/>
              <a:gd name="connsiteY17" fmla="*/ 14595 h 568405"/>
              <a:gd name="connsiteX18" fmla="*/ 411542 w 608916"/>
              <a:gd name="connsiteY18" fmla="*/ 73897 h 568405"/>
              <a:gd name="connsiteX19" fmla="*/ 74010 w 608916"/>
              <a:gd name="connsiteY19" fmla="*/ 73897 h 568405"/>
              <a:gd name="connsiteX20" fmla="*/ 74010 w 608916"/>
              <a:gd name="connsiteY20" fmla="*/ 494508 h 568405"/>
              <a:gd name="connsiteX21" fmla="*/ 495312 w 608916"/>
              <a:gd name="connsiteY21" fmla="*/ 494508 h 568405"/>
              <a:gd name="connsiteX22" fmla="*/ 495312 w 608916"/>
              <a:gd name="connsiteY22" fmla="*/ 280762 h 568405"/>
              <a:gd name="connsiteX23" fmla="*/ 569322 w 608916"/>
              <a:gd name="connsiteY23" fmla="*/ 206865 h 568405"/>
              <a:gd name="connsiteX24" fmla="*/ 569322 w 608916"/>
              <a:gd name="connsiteY24" fmla="*/ 494508 h 568405"/>
              <a:gd name="connsiteX25" fmla="*/ 495312 w 608916"/>
              <a:gd name="connsiteY25" fmla="*/ 568405 h 568405"/>
              <a:gd name="connsiteX26" fmla="*/ 74010 w 608916"/>
              <a:gd name="connsiteY26" fmla="*/ 568405 h 568405"/>
              <a:gd name="connsiteX27" fmla="*/ 0 w 608916"/>
              <a:gd name="connsiteY27" fmla="*/ 494554 h 568405"/>
              <a:gd name="connsiteX28" fmla="*/ 0 w 608916"/>
              <a:gd name="connsiteY28" fmla="*/ 73897 h 568405"/>
              <a:gd name="connsiteX29" fmla="*/ 74010 w 608916"/>
              <a:gd name="connsiteY29" fmla="*/ 0 h 568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08916" h="568405">
                <a:moveTo>
                  <a:pt x="543624" y="21381"/>
                </a:moveTo>
                <a:cubicBezTo>
                  <a:pt x="544919" y="21381"/>
                  <a:pt x="546168" y="21427"/>
                  <a:pt x="547463" y="21520"/>
                </a:cubicBezTo>
                <a:cubicBezTo>
                  <a:pt x="563330" y="22443"/>
                  <a:pt x="578965" y="29002"/>
                  <a:pt x="590945" y="41382"/>
                </a:cubicBezTo>
                <a:cubicBezTo>
                  <a:pt x="616248" y="67433"/>
                  <a:pt x="614259" y="109651"/>
                  <a:pt x="588586" y="135333"/>
                </a:cubicBezTo>
                <a:lnTo>
                  <a:pt x="338056" y="385502"/>
                </a:lnTo>
                <a:cubicBezTo>
                  <a:pt x="325752" y="397881"/>
                  <a:pt x="308960" y="404763"/>
                  <a:pt x="291521" y="404763"/>
                </a:cubicBezTo>
                <a:cubicBezTo>
                  <a:pt x="274036" y="404763"/>
                  <a:pt x="257291" y="397788"/>
                  <a:pt x="244940" y="385502"/>
                </a:cubicBezTo>
                <a:lnTo>
                  <a:pt x="198359" y="338988"/>
                </a:lnTo>
                <a:lnTo>
                  <a:pt x="147938" y="288594"/>
                </a:lnTo>
                <a:cubicBezTo>
                  <a:pt x="122219" y="262912"/>
                  <a:pt x="122219" y="221294"/>
                  <a:pt x="147938" y="195612"/>
                </a:cubicBezTo>
                <a:cubicBezTo>
                  <a:pt x="160798" y="182725"/>
                  <a:pt x="177636" y="176350"/>
                  <a:pt x="194473" y="176350"/>
                </a:cubicBezTo>
                <a:cubicBezTo>
                  <a:pt x="211311" y="176350"/>
                  <a:pt x="228241" y="182817"/>
                  <a:pt x="241054" y="195612"/>
                </a:cubicBezTo>
                <a:cubicBezTo>
                  <a:pt x="241054" y="195612"/>
                  <a:pt x="284120" y="238893"/>
                  <a:pt x="291059" y="246375"/>
                </a:cubicBezTo>
                <a:lnTo>
                  <a:pt x="497089" y="40642"/>
                </a:lnTo>
                <a:cubicBezTo>
                  <a:pt x="509949" y="27801"/>
                  <a:pt x="526786" y="21381"/>
                  <a:pt x="543624" y="21381"/>
                </a:cubicBezTo>
                <a:close/>
                <a:moveTo>
                  <a:pt x="74010" y="0"/>
                </a:moveTo>
                <a:lnTo>
                  <a:pt x="489345" y="0"/>
                </a:lnTo>
                <a:cubicBezTo>
                  <a:pt x="482731" y="4111"/>
                  <a:pt x="476578" y="9006"/>
                  <a:pt x="470935" y="14595"/>
                </a:cubicBezTo>
                <a:lnTo>
                  <a:pt x="411542" y="73897"/>
                </a:lnTo>
                <a:lnTo>
                  <a:pt x="74010" y="73897"/>
                </a:lnTo>
                <a:lnTo>
                  <a:pt x="74010" y="494508"/>
                </a:lnTo>
                <a:lnTo>
                  <a:pt x="495312" y="494508"/>
                </a:lnTo>
                <a:lnTo>
                  <a:pt x="495312" y="280762"/>
                </a:lnTo>
                <a:lnTo>
                  <a:pt x="569322" y="206865"/>
                </a:lnTo>
                <a:lnTo>
                  <a:pt x="569322" y="494508"/>
                </a:lnTo>
                <a:cubicBezTo>
                  <a:pt x="569322" y="535244"/>
                  <a:pt x="536156" y="568405"/>
                  <a:pt x="495312" y="568405"/>
                </a:cubicBezTo>
                <a:lnTo>
                  <a:pt x="74010" y="568405"/>
                </a:lnTo>
                <a:cubicBezTo>
                  <a:pt x="33165" y="568405"/>
                  <a:pt x="0" y="535244"/>
                  <a:pt x="0" y="494554"/>
                </a:cubicBezTo>
                <a:lnTo>
                  <a:pt x="0" y="73897"/>
                </a:lnTo>
                <a:cubicBezTo>
                  <a:pt x="0" y="33115"/>
                  <a:pt x="33165" y="0"/>
                  <a:pt x="7401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6" name="文本框 15"/>
          <p:cNvSpPr txBox="1"/>
          <p:nvPr/>
        </p:nvSpPr>
        <p:spPr>
          <a:xfrm>
            <a:off x="6175330" y="1808040"/>
            <a:ext cx="2216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200" dirty="0"/>
          </a:p>
          <a:p>
            <a:pPr algn="ctr"/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ncidiore</a:t>
            </a:r>
            <a:r>
              <a:rPr lang="en-US" altLang="zh-CN" sz="1200" dirty="0"/>
              <a:t> et dolore magna </a:t>
            </a:r>
            <a:r>
              <a:rPr lang="en-US" altLang="zh-CN" sz="1200" dirty="0" err="1"/>
              <a:t>aliqua.Lorem</a:t>
            </a:r>
            <a:r>
              <a:rPr lang="en-US" altLang="zh-CN" sz="1200" dirty="0"/>
              <a:t> ipsum dolor sit, </a:t>
            </a:r>
            <a:endParaRPr lang="en-US" altLang="zh-CN" sz="1200" dirty="0"/>
          </a:p>
        </p:txBody>
      </p:sp>
      <p:sp>
        <p:nvSpPr>
          <p:cNvPr id="17" name="文本框 16"/>
          <p:cNvSpPr txBox="1"/>
          <p:nvPr/>
        </p:nvSpPr>
        <p:spPr>
          <a:xfrm>
            <a:off x="9413830" y="1808040"/>
            <a:ext cx="2216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200" dirty="0"/>
          </a:p>
          <a:p>
            <a:pPr algn="ctr"/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ncidiore</a:t>
            </a:r>
            <a:r>
              <a:rPr lang="en-US" altLang="zh-CN" sz="1200" dirty="0"/>
              <a:t> et dolore magna </a:t>
            </a:r>
            <a:r>
              <a:rPr lang="en-US" altLang="zh-CN" sz="1200" dirty="0" err="1"/>
              <a:t>aliqua.Lorem</a:t>
            </a:r>
            <a:r>
              <a:rPr lang="en-US" altLang="zh-CN" sz="1200" dirty="0"/>
              <a:t> ipsum dolor sit, </a:t>
            </a:r>
            <a:endParaRPr lang="en-US" altLang="zh-CN" sz="1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9413830" y="4678240"/>
            <a:ext cx="2216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200" dirty="0"/>
          </a:p>
          <a:p>
            <a:pPr algn="ctr"/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ncidiore</a:t>
            </a:r>
            <a:r>
              <a:rPr lang="en-US" altLang="zh-CN" sz="1200" dirty="0"/>
              <a:t> et dolore magna </a:t>
            </a:r>
            <a:r>
              <a:rPr lang="en-US" altLang="zh-CN" sz="1200" dirty="0" err="1"/>
              <a:t>aliqua.Lorem</a:t>
            </a:r>
            <a:r>
              <a:rPr lang="en-US" altLang="zh-CN" sz="1200" dirty="0"/>
              <a:t> ipsum dolor sit, </a:t>
            </a:r>
            <a:endParaRPr lang="en-US" altLang="zh-CN" sz="1200" dirty="0"/>
          </a:p>
        </p:txBody>
      </p:sp>
      <p:sp>
        <p:nvSpPr>
          <p:cNvPr id="19" name="文本框 18"/>
          <p:cNvSpPr txBox="1"/>
          <p:nvPr/>
        </p:nvSpPr>
        <p:spPr>
          <a:xfrm>
            <a:off x="6200730" y="4678240"/>
            <a:ext cx="22161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200" dirty="0"/>
          </a:p>
          <a:p>
            <a:pPr algn="ctr"/>
            <a:r>
              <a:rPr lang="en-US" altLang="zh-CN" sz="1200" dirty="0"/>
              <a:t>Lorem ipsum dolor sit </a:t>
            </a:r>
            <a:r>
              <a:rPr lang="en-US" altLang="zh-CN" sz="1200" dirty="0" err="1"/>
              <a:t>amet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consectetur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adipisicing</a:t>
            </a:r>
            <a:r>
              <a:rPr lang="en-US" altLang="zh-CN" sz="1200" dirty="0"/>
              <a:t> </a:t>
            </a:r>
            <a:r>
              <a:rPr lang="en-US" altLang="zh-CN" sz="1200" dirty="0" err="1"/>
              <a:t>elit</a:t>
            </a:r>
            <a:r>
              <a:rPr lang="en-US" altLang="zh-CN" sz="1200" dirty="0"/>
              <a:t>, </a:t>
            </a:r>
            <a:r>
              <a:rPr lang="en-US" altLang="zh-CN" sz="1200" dirty="0" err="1"/>
              <a:t>ncidiore</a:t>
            </a:r>
            <a:r>
              <a:rPr lang="en-US" altLang="zh-CN" sz="1200" dirty="0"/>
              <a:t> et dolore magna </a:t>
            </a:r>
            <a:r>
              <a:rPr lang="en-US" altLang="zh-CN" sz="1200" dirty="0" err="1"/>
              <a:t>aliqua.Lorem</a:t>
            </a:r>
            <a:r>
              <a:rPr lang="en-US" altLang="zh-CN" sz="1200" dirty="0"/>
              <a:t> ipsum dolor sit, </a:t>
            </a:r>
            <a:endParaRPr lang="en-US" altLang="zh-CN" sz="1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blipFill dpi="0" rotWithShape="1">
            <a:blip r:embed="rId1"/>
            <a:srcRect/>
            <a:tile tx="0" ty="0" sx="100000" sy="100000" flip="none" algn="b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3040828" cy="3429000"/>
          </a:xfrm>
          <a:prstGeom prst="rect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spc="600" dirty="0">
                <a:latin typeface="Aharoni" panose="02010803020104030203" pitchFamily="2" charset="-79"/>
                <a:cs typeface="Aharoni" panose="02010803020104030203" pitchFamily="2" charset="-79"/>
              </a:rPr>
              <a:t>TELB</a:t>
            </a:r>
            <a:endParaRPr lang="zh-CN" altLang="en-US" sz="3600" spc="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067872" y="3429000"/>
            <a:ext cx="3040828" cy="3429000"/>
          </a:xfrm>
          <a:prstGeom prst="rect">
            <a:avLst/>
          </a:prstGeom>
          <a:solidFill>
            <a:srgbClr val="94D2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3600" spc="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r>
              <a:rPr lang="en-US" altLang="zh-CN" sz="3600" spc="600" dirty="0">
                <a:latin typeface="Aharoni" panose="02010803020104030203" pitchFamily="2" charset="-79"/>
                <a:cs typeface="Aharoni" panose="02010803020104030203" pitchFamily="2" charset="-79"/>
              </a:rPr>
              <a:t>TELB</a:t>
            </a:r>
            <a:endParaRPr lang="zh-CN" altLang="en-US" sz="3600" spc="6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 algn="ctr"/>
            <a:endParaRPr lang="zh-CN" alt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3460338" y="806559"/>
            <a:ext cx="22161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600" dirty="0"/>
          </a:p>
          <a:p>
            <a:pPr algn="ctr"/>
            <a:r>
              <a:rPr lang="en-US" altLang="zh-CN" sz="1600" dirty="0"/>
              <a:t>Lorem ipsum dolor sit </a:t>
            </a:r>
            <a:r>
              <a:rPr lang="en-US" altLang="zh-CN" sz="1600" dirty="0" err="1"/>
              <a:t>amet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consectetur</a:t>
            </a:r>
            <a:r>
              <a:rPr lang="en-US" altLang="zh-CN" sz="1600" dirty="0"/>
              <a:t> </a:t>
            </a:r>
            <a:r>
              <a:rPr lang="en-US" altLang="zh-CN" sz="1600" dirty="0" err="1"/>
              <a:t>adipisicing</a:t>
            </a:r>
            <a:r>
              <a:rPr lang="en-US" altLang="zh-CN" sz="1600" dirty="0"/>
              <a:t> </a:t>
            </a:r>
            <a:r>
              <a:rPr lang="en-US" altLang="zh-CN" sz="1600" dirty="0" err="1"/>
              <a:t>elit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ncidiore</a:t>
            </a:r>
            <a:r>
              <a:rPr lang="en-US" altLang="zh-CN" sz="1600" dirty="0"/>
              <a:t> et dolore magna </a:t>
            </a:r>
            <a:r>
              <a:rPr lang="en-US" altLang="zh-CN" sz="1600" dirty="0" err="1"/>
              <a:t>aliqua.Lorem</a:t>
            </a:r>
            <a:r>
              <a:rPr lang="en-US" altLang="zh-CN" sz="1600" dirty="0"/>
              <a:t> ipsum dolor sit, </a:t>
            </a:r>
            <a:endParaRPr lang="en-US" altLang="zh-CN" sz="1600" dirty="0"/>
          </a:p>
        </p:txBody>
      </p:sp>
      <p:sp>
        <p:nvSpPr>
          <p:cNvPr id="13" name="文本框 12"/>
          <p:cNvSpPr txBox="1"/>
          <p:nvPr/>
        </p:nvSpPr>
        <p:spPr>
          <a:xfrm>
            <a:off x="412338" y="4235559"/>
            <a:ext cx="221615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600" dirty="0"/>
          </a:p>
          <a:p>
            <a:pPr algn="ctr"/>
            <a:r>
              <a:rPr lang="en-US" altLang="zh-CN" sz="1600" dirty="0"/>
              <a:t>Lorem ipsum dolor sit </a:t>
            </a:r>
            <a:r>
              <a:rPr lang="en-US" altLang="zh-CN" sz="1600" dirty="0" err="1"/>
              <a:t>amet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consectetur</a:t>
            </a:r>
            <a:r>
              <a:rPr lang="en-US" altLang="zh-CN" sz="1600" dirty="0"/>
              <a:t> </a:t>
            </a:r>
            <a:r>
              <a:rPr lang="en-US" altLang="zh-CN" sz="1600" dirty="0" err="1"/>
              <a:t>adipisicing</a:t>
            </a:r>
            <a:r>
              <a:rPr lang="en-US" altLang="zh-CN" sz="1600" dirty="0"/>
              <a:t> </a:t>
            </a:r>
            <a:r>
              <a:rPr lang="en-US" altLang="zh-CN" sz="1600" dirty="0" err="1"/>
              <a:t>elit</a:t>
            </a:r>
            <a:r>
              <a:rPr lang="en-US" altLang="zh-CN" sz="1600" dirty="0"/>
              <a:t>, </a:t>
            </a:r>
            <a:r>
              <a:rPr lang="en-US" altLang="zh-CN" sz="1600" dirty="0" err="1"/>
              <a:t>ncidiore</a:t>
            </a:r>
            <a:r>
              <a:rPr lang="en-US" altLang="zh-CN" sz="1600" dirty="0"/>
              <a:t> et dolore magna </a:t>
            </a:r>
            <a:r>
              <a:rPr lang="en-US" altLang="zh-CN" sz="1600" dirty="0" err="1"/>
              <a:t>aliqua.Lorem</a:t>
            </a:r>
            <a:r>
              <a:rPr lang="en-US" altLang="zh-CN" sz="1600" dirty="0"/>
              <a:t> ipsum dolor sit, </a:t>
            </a:r>
            <a:endParaRPr lang="en-US" altLang="zh-CN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3665</Words>
  <Application>WPS 文字</Application>
  <PresentationFormat>宽屏</PresentationFormat>
  <Paragraphs>142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9" baseType="lpstr">
      <vt:lpstr>Arial</vt:lpstr>
      <vt:lpstr>宋体</vt:lpstr>
      <vt:lpstr>Wingdings</vt:lpstr>
      <vt:lpstr>阿里巴巴普惠体 B</vt:lpstr>
      <vt:lpstr>苹方-简</vt:lpstr>
      <vt:lpstr>Bahnschrift SemiCondensed</vt:lpstr>
      <vt:lpstr>阿里巴巴普惠体 R</vt:lpstr>
      <vt:lpstr>Aharoni</vt:lpstr>
      <vt:lpstr>宋体-简</vt:lpstr>
      <vt:lpstr>等线</vt:lpstr>
      <vt:lpstr>Roboto Light</vt:lpstr>
      <vt:lpstr>Thonburi</vt:lpstr>
      <vt:lpstr>Roboto Bold</vt:lpstr>
      <vt:lpstr>汉仪中等线KW</vt:lpstr>
      <vt:lpstr>微软雅黑</vt:lpstr>
      <vt:lpstr>汉仪旗黑</vt:lpstr>
      <vt:lpstr>宋体</vt:lpstr>
      <vt:lpstr>Arial Unicode MS</vt:lpstr>
      <vt:lpstr>等线 Light</vt:lpstr>
      <vt:lpstr>等线</vt:lpstr>
      <vt:lpstr>汉仪书宋二KW</vt:lpstr>
      <vt:lpstr>Calibri</vt:lpstr>
      <vt:lpstr>Helvetica Neue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马 振兴</dc:creator>
  <cp:lastModifiedBy>皮得很么</cp:lastModifiedBy>
  <cp:revision>15</cp:revision>
  <dcterms:created xsi:type="dcterms:W3CDTF">2023-04-07T12:59:25Z</dcterms:created>
  <dcterms:modified xsi:type="dcterms:W3CDTF">2023-04-07T12:59:25Z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3C994EBB9AB5BDCE76093064E6D62D00_41</vt:lpwstr>
  </property>
  <property fmtid="{D5CDD505-2E9C-101B-9397-08002B2CF9AE}" pid="3" name="KSOProductBuildVer">
    <vt:lpwstr>2052-5.2.1.7798</vt:lpwstr>
  </property>
  <property fmtid="{D5CDD505-2E9C-101B-9397-08002B2CF9AE}" pid="4" name="KSOTemplateUUID">
    <vt:lpwstr>v1.0_mb_b9SCMW4SDOx7JT5ho52Wbg==</vt:lpwstr>
  </property>
</Properties>
</file>